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494" r:id="rId18"/>
    <p:sldId id="272" r:id="rId19"/>
    <p:sldId id="273" r:id="rId20"/>
    <p:sldId id="274" r:id="rId21"/>
    <p:sldId id="495" r:id="rId22"/>
    <p:sldId id="496" r:id="rId23"/>
    <p:sldId id="497" r:id="rId24"/>
    <p:sldId id="498" r:id="rId25"/>
    <p:sldId id="507" r:id="rId26"/>
    <p:sldId id="508" r:id="rId27"/>
    <p:sldId id="509" r:id="rId28"/>
    <p:sldId id="510" r:id="rId29"/>
    <p:sldId id="511" r:id="rId30"/>
    <p:sldId id="49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25F97-CD13-4742-964F-2EBECAD701BF}" v="109" dt="2023-04-06T05:53:34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2" autoAdjust="0"/>
    <p:restoredTop sz="82245" autoAdjust="0"/>
  </p:normalViewPr>
  <p:slideViewPr>
    <p:cSldViewPr snapToGrid="0">
      <p:cViewPr varScale="1">
        <p:scale>
          <a:sx n="128" d="100"/>
          <a:sy n="128" d="100"/>
        </p:scale>
        <p:origin x="2742" y="10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575D6629-A65F-453F-8C09-2E61113B16B0}"/>
    <pc:docChg chg="delSld">
      <pc:chgData name="타야라히랄" userId="4cbd64cf-559c-4aef-b363-525ec37fb7ad" providerId="ADAL" clId="{575D6629-A65F-453F-8C09-2E61113B16B0}" dt="2023-03-02T05:03:27.903" v="0" actId="47"/>
      <pc:docMkLst>
        <pc:docMk/>
      </pc:docMkLst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836946267" sldId="25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81420019" sldId="26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433640347" sldId="26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268555822" sldId="271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13630720" sldId="27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965592953" sldId="27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989238877" sldId="27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292759274" sldId="27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568434506" sldId="27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820320373" sldId="279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661584697" sldId="28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796807113" sldId="28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4034312350" sldId="28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665125614" sldId="28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735930999" sldId="295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08968163" sldId="29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307592115" sldId="29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186288590" sldId="300"/>
        </pc:sldMkLst>
      </pc:sldChg>
    </pc:docChg>
  </pc:docChgLst>
  <pc:docChgLst>
    <pc:chgData name="타야라히랄" userId="4cbd64cf-559c-4aef-b363-525ec37fb7ad" providerId="ADAL" clId="{8E2150B5-3CD5-42A9-B898-EF03E45F3701}"/>
    <pc:docChg chg="undo custSel addSld delSld modSld">
      <pc:chgData name="타야라히랄" userId="4cbd64cf-559c-4aef-b363-525ec37fb7ad" providerId="ADAL" clId="{8E2150B5-3CD5-42A9-B898-EF03E45F3701}" dt="2023-03-03T02:03:59.577" v="209"/>
      <pc:docMkLst>
        <pc:docMk/>
      </pc:docMkLst>
      <pc:sldChg chg="modSp mod">
        <pc:chgData name="타야라히랄" userId="4cbd64cf-559c-4aef-b363-525ec37fb7ad" providerId="ADAL" clId="{8E2150B5-3CD5-42A9-B898-EF03E45F3701}" dt="2023-03-03T01:37:42.012" v="3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8E2150B5-3CD5-42A9-B898-EF03E45F3701}" dt="2023-03-03T01:37:42.012" v="3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addSp add del mod">
        <pc:chgData name="타야라히랄" userId="4cbd64cf-559c-4aef-b363-525ec37fb7ad" providerId="ADAL" clId="{8E2150B5-3CD5-42A9-B898-EF03E45F3701}" dt="2023-03-03T01:41:44.446" v="33" actId="22"/>
        <pc:sldMkLst>
          <pc:docMk/>
          <pc:sldMk cId="2374891868" sldId="257"/>
        </pc:sldMkLst>
        <pc:picChg chg="add">
          <ac:chgData name="타야라히랄" userId="4cbd64cf-559c-4aef-b363-525ec37fb7ad" providerId="ADAL" clId="{8E2150B5-3CD5-42A9-B898-EF03E45F3701}" dt="2023-03-03T01:41:44.446" v="33" actId="22"/>
          <ac:picMkLst>
            <pc:docMk/>
            <pc:sldMk cId="2374891868" sldId="257"/>
            <ac:picMk id="5" creationId="{D54F20C3-F0C5-A9B9-64B2-7C013FDAEF2E}"/>
          </ac:picMkLst>
        </pc:picChg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391928576" sldId="258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850049971" sldId="259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861685527" sldId="260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068225741" sldId="261"/>
        </pc:sldMkLst>
      </pc:sldChg>
      <pc:sldChg chg="addSp delSp modSp new mod">
        <pc:chgData name="타야라히랄" userId="4cbd64cf-559c-4aef-b363-525ec37fb7ad" providerId="ADAL" clId="{8E2150B5-3CD5-42A9-B898-EF03E45F3701}" dt="2023-03-03T01:38:10.100" v="6"/>
        <pc:sldMkLst>
          <pc:docMk/>
          <pc:sldMk cId="531166885" sldId="262"/>
        </pc:sldMkLst>
        <pc:spChg chg="mod">
          <ac:chgData name="타야라히랄" userId="4cbd64cf-559c-4aef-b363-525ec37fb7ad" providerId="ADAL" clId="{8E2150B5-3CD5-42A9-B898-EF03E45F3701}" dt="2023-03-03T01:38:10.100" v="6"/>
          <ac:spMkLst>
            <pc:docMk/>
            <pc:sldMk cId="531166885" sldId="262"/>
            <ac:spMk id="2" creationId="{1F491005-A6B8-1449-1CC6-0E18DCA1F6D5}"/>
          </ac:spMkLst>
        </pc:spChg>
        <pc:spChg chg="del">
          <ac:chgData name="타야라히랄" userId="4cbd64cf-559c-4aef-b363-525ec37fb7ad" providerId="ADAL" clId="{8E2150B5-3CD5-42A9-B898-EF03E45F3701}" dt="2023-03-03T01:38:04.908" v="5" actId="22"/>
          <ac:spMkLst>
            <pc:docMk/>
            <pc:sldMk cId="531166885" sldId="262"/>
            <ac:spMk id="3" creationId="{B25474B3-2FF5-9E20-A602-BD377BA89563}"/>
          </ac:spMkLst>
        </pc:spChg>
        <pc:picChg chg="add mod ord">
          <ac:chgData name="타야라히랄" userId="4cbd64cf-559c-4aef-b363-525ec37fb7ad" providerId="ADAL" clId="{8E2150B5-3CD5-42A9-B898-EF03E45F3701}" dt="2023-03-03T01:38:04.908" v="5" actId="22"/>
          <ac:picMkLst>
            <pc:docMk/>
            <pc:sldMk cId="531166885" sldId="262"/>
            <ac:picMk id="5" creationId="{F1CE4CAE-6918-2E85-67AE-C3ADD15F001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366717982" sldId="262"/>
        </pc:sldMkLst>
      </pc:sldChg>
      <pc:sldChg chg="addSp delSp modSp new mod">
        <pc:chgData name="타야라히랄" userId="4cbd64cf-559c-4aef-b363-525ec37fb7ad" providerId="ADAL" clId="{8E2150B5-3CD5-42A9-B898-EF03E45F3701}" dt="2023-03-03T01:38:31.513" v="13" actId="22"/>
        <pc:sldMkLst>
          <pc:docMk/>
          <pc:sldMk cId="329006851" sldId="263"/>
        </pc:sldMkLst>
        <pc:spChg chg="mod">
          <ac:chgData name="타야라히랄" userId="4cbd64cf-559c-4aef-b363-525ec37fb7ad" providerId="ADAL" clId="{8E2150B5-3CD5-42A9-B898-EF03E45F3701}" dt="2023-03-03T01:38:21.256" v="12" actId="20577"/>
          <ac:spMkLst>
            <pc:docMk/>
            <pc:sldMk cId="329006851" sldId="263"/>
            <ac:spMk id="2" creationId="{A734623B-508D-CF97-8FBC-D3EAB3EC80CF}"/>
          </ac:spMkLst>
        </pc:spChg>
        <pc:spChg chg="del">
          <ac:chgData name="타야라히랄" userId="4cbd64cf-559c-4aef-b363-525ec37fb7ad" providerId="ADAL" clId="{8E2150B5-3CD5-42A9-B898-EF03E45F3701}" dt="2023-03-03T01:38:31.513" v="13" actId="22"/>
          <ac:spMkLst>
            <pc:docMk/>
            <pc:sldMk cId="329006851" sldId="263"/>
            <ac:spMk id="3" creationId="{642A921A-0D52-9DE7-4C97-146C6BC86C45}"/>
          </ac:spMkLst>
        </pc:spChg>
        <pc:picChg chg="add mod ord">
          <ac:chgData name="타야라히랄" userId="4cbd64cf-559c-4aef-b363-525ec37fb7ad" providerId="ADAL" clId="{8E2150B5-3CD5-42A9-B898-EF03E45F3701}" dt="2023-03-03T01:38:31.513" v="13" actId="22"/>
          <ac:picMkLst>
            <pc:docMk/>
            <pc:sldMk cId="329006851" sldId="263"/>
            <ac:picMk id="5" creationId="{0D59EB85-4466-FABB-727E-08ABA57D7E3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246177540" sldId="263"/>
        </pc:sldMkLst>
      </pc:sldChg>
      <pc:sldChg chg="addSp delSp modSp new mod">
        <pc:chgData name="타야라히랄" userId="4cbd64cf-559c-4aef-b363-525ec37fb7ad" providerId="ADAL" clId="{8E2150B5-3CD5-42A9-B898-EF03E45F3701}" dt="2023-03-03T01:44:29.088" v="60"/>
        <pc:sldMkLst>
          <pc:docMk/>
          <pc:sldMk cId="3281743031" sldId="264"/>
        </pc:sldMkLst>
        <pc:spChg chg="mod">
          <ac:chgData name="타야라히랄" userId="4cbd64cf-559c-4aef-b363-525ec37fb7ad" providerId="ADAL" clId="{8E2150B5-3CD5-42A9-B898-EF03E45F3701}" dt="2023-03-03T01:44:29.088" v="60"/>
          <ac:spMkLst>
            <pc:docMk/>
            <pc:sldMk cId="3281743031" sldId="264"/>
            <ac:spMk id="2" creationId="{80659D30-E8AA-A421-D3CB-DB8D3B669528}"/>
          </ac:spMkLst>
        </pc:spChg>
        <pc:spChg chg="add del mod">
          <ac:chgData name="타야라히랄" userId="4cbd64cf-559c-4aef-b363-525ec37fb7ad" providerId="ADAL" clId="{8E2150B5-3CD5-42A9-B898-EF03E45F3701}" dt="2023-03-03T01:42:30.202" v="36" actId="478"/>
          <ac:spMkLst>
            <pc:docMk/>
            <pc:sldMk cId="3281743031" sldId="264"/>
            <ac:spMk id="3" creationId="{916AF18E-E652-FFD9-2DDB-6D308176BB8E}"/>
          </ac:spMkLst>
        </pc:spChg>
        <pc:spChg chg="add del mod">
          <ac:chgData name="타야라히랄" userId="4cbd64cf-559c-4aef-b363-525ec37fb7ad" providerId="ADAL" clId="{8E2150B5-3CD5-42A9-B898-EF03E45F3701}" dt="2023-03-03T01:42:41.770" v="39" actId="22"/>
          <ac:spMkLst>
            <pc:docMk/>
            <pc:sldMk cId="3281743031" sldId="264"/>
            <ac:spMk id="7" creationId="{D18D49F4-DD7D-5B77-35EA-70ED1289D965}"/>
          </ac:spMkLst>
        </pc:spChg>
        <pc:spChg chg="add mod">
          <ac:chgData name="타야라히랄" userId="4cbd64cf-559c-4aef-b363-525ec37fb7ad" providerId="ADAL" clId="{8E2150B5-3CD5-42A9-B898-EF03E45F3701}" dt="2023-03-03T01:42:55.094" v="43" actId="14100"/>
          <ac:spMkLst>
            <pc:docMk/>
            <pc:sldMk cId="3281743031" sldId="264"/>
            <ac:spMk id="13" creationId="{337D555E-AA2C-B7B7-9233-4635184905C2}"/>
          </ac:spMkLst>
        </pc:spChg>
        <pc:graphicFrameChg chg="add del mod">
          <ac:chgData name="타야라히랄" userId="4cbd64cf-559c-4aef-b363-525ec37fb7ad" providerId="ADAL" clId="{8E2150B5-3CD5-42A9-B898-EF03E45F3701}" dt="2023-03-03T01:39:38.057" v="16"/>
          <ac:graphicFrameMkLst>
            <pc:docMk/>
            <pc:sldMk cId="3281743031" sldId="264"/>
            <ac:graphicFrameMk id="4" creationId="{8379CABA-441F-8462-9861-4D9A468DF483}"/>
          </ac:graphicFrameMkLst>
        </pc:graphicFrameChg>
        <pc:graphicFrameChg chg="add del mod">
          <ac:chgData name="타야라히랄" userId="4cbd64cf-559c-4aef-b363-525ec37fb7ad" providerId="ADAL" clId="{8E2150B5-3CD5-42A9-B898-EF03E45F3701}" dt="2023-03-03T01:39:43.775" v="20"/>
          <ac:graphicFrameMkLst>
            <pc:docMk/>
            <pc:sldMk cId="3281743031" sldId="264"/>
            <ac:graphicFrameMk id="5" creationId="{DD88DC7E-927E-3D71-E879-02C79EDBEF0B}"/>
          </ac:graphicFrameMkLst>
        </pc:graphicFrameChg>
        <pc:picChg chg="add del">
          <ac:chgData name="타야라히랄" userId="4cbd64cf-559c-4aef-b363-525ec37fb7ad" providerId="ADAL" clId="{8E2150B5-3CD5-42A9-B898-EF03E45F3701}" dt="2023-03-03T01:42:33.737" v="38" actId="22"/>
          <ac:picMkLst>
            <pc:docMk/>
            <pc:sldMk cId="3281743031" sldId="264"/>
            <ac:picMk id="9" creationId="{0C38B6B1-D2EC-B35D-6633-9B14B233364D}"/>
          </ac:picMkLst>
        </pc:picChg>
        <pc:picChg chg="add mod ord">
          <ac:chgData name="타야라히랄" userId="4cbd64cf-559c-4aef-b363-525ec37fb7ad" providerId="ADAL" clId="{8E2150B5-3CD5-42A9-B898-EF03E45F3701}" dt="2023-03-03T01:42:50.654" v="41" actId="1076"/>
          <ac:picMkLst>
            <pc:docMk/>
            <pc:sldMk cId="3281743031" sldId="264"/>
            <ac:picMk id="11" creationId="{CFBB10CE-CB46-05A8-5008-89B1ABC16248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580374553" sldId="26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578703236" sldId="265"/>
        </pc:sldMkLst>
      </pc:sldChg>
      <pc:sldChg chg="addSp delSp modSp new mod">
        <pc:chgData name="타야라히랄" userId="4cbd64cf-559c-4aef-b363-525ec37fb7ad" providerId="ADAL" clId="{8E2150B5-3CD5-42A9-B898-EF03E45F3701}" dt="2023-03-03T01:41:58.581" v="35" actId="22"/>
        <pc:sldMkLst>
          <pc:docMk/>
          <pc:sldMk cId="3565816383" sldId="265"/>
        </pc:sldMkLst>
        <pc:spChg chg="del">
          <ac:chgData name="타야라히랄" userId="4cbd64cf-559c-4aef-b363-525ec37fb7ad" providerId="ADAL" clId="{8E2150B5-3CD5-42A9-B898-EF03E45F3701}" dt="2023-03-03T01:41:58.581" v="35" actId="22"/>
          <ac:spMkLst>
            <pc:docMk/>
            <pc:sldMk cId="3565816383" sldId="265"/>
            <ac:spMk id="3" creationId="{1776DDD6-7947-4F31-5A77-108E868628FF}"/>
          </ac:spMkLst>
        </pc:spChg>
        <pc:picChg chg="add mod ord">
          <ac:chgData name="타야라히랄" userId="4cbd64cf-559c-4aef-b363-525ec37fb7ad" providerId="ADAL" clId="{8E2150B5-3CD5-42A9-B898-EF03E45F3701}" dt="2023-03-03T01:41:58.581" v="35" actId="22"/>
          <ac:picMkLst>
            <pc:docMk/>
            <pc:sldMk cId="3565816383" sldId="265"/>
            <ac:picMk id="5" creationId="{6DC638F9-9DF7-0A47-5C93-329896FB9AB6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4:29.907" v="61"/>
        <pc:sldMkLst>
          <pc:docMk/>
          <pc:sldMk cId="1274432855" sldId="266"/>
        </pc:sldMkLst>
        <pc:spChg chg="mod">
          <ac:chgData name="타야라히랄" userId="4cbd64cf-559c-4aef-b363-525ec37fb7ad" providerId="ADAL" clId="{8E2150B5-3CD5-42A9-B898-EF03E45F3701}" dt="2023-03-03T01:44:29.907" v="61"/>
          <ac:spMkLst>
            <pc:docMk/>
            <pc:sldMk cId="1274432855" sldId="266"/>
            <ac:spMk id="2" creationId="{E01486DA-A2A6-E87E-CECF-A31B6CD62D7F}"/>
          </ac:spMkLst>
        </pc:spChg>
        <pc:spChg chg="del">
          <ac:chgData name="타야라히랄" userId="4cbd64cf-559c-4aef-b363-525ec37fb7ad" providerId="ADAL" clId="{8E2150B5-3CD5-42A9-B898-EF03E45F3701}" dt="2023-03-03T01:43:11.679" v="45" actId="22"/>
          <ac:spMkLst>
            <pc:docMk/>
            <pc:sldMk cId="1274432855" sldId="266"/>
            <ac:spMk id="3" creationId="{A52737CC-2E3C-868E-17BE-F7E26DA689A7}"/>
          </ac:spMkLst>
        </pc:spChg>
        <pc:spChg chg="add mod">
          <ac:chgData name="타야라히랄" userId="4cbd64cf-559c-4aef-b363-525ec37fb7ad" providerId="ADAL" clId="{8E2150B5-3CD5-42A9-B898-EF03E45F3701}" dt="2023-03-03T01:43:23.160" v="49" actId="20577"/>
          <ac:spMkLst>
            <pc:docMk/>
            <pc:sldMk cId="1274432855" sldId="266"/>
            <ac:spMk id="7" creationId="{D92CD40E-3BA3-3035-9819-BED6E25B123F}"/>
          </ac:spMkLst>
        </pc:spChg>
        <pc:picChg chg="add mod ord">
          <ac:chgData name="타야라히랄" userId="4cbd64cf-559c-4aef-b363-525ec37fb7ad" providerId="ADAL" clId="{8E2150B5-3CD5-42A9-B898-EF03E45F3701}" dt="2023-03-03T01:43:12.899" v="46" actId="1076"/>
          <ac:picMkLst>
            <pc:docMk/>
            <pc:sldMk cId="1274432855" sldId="266"/>
            <ac:picMk id="5" creationId="{DC9750AD-5424-7568-F208-790EFD2663F1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937229516" sldId="266"/>
        </pc:sldMkLst>
      </pc:sldChg>
      <pc:sldChg chg="addSp delSp modSp new mod">
        <pc:chgData name="타야라히랄" userId="4cbd64cf-559c-4aef-b363-525ec37fb7ad" providerId="ADAL" clId="{8E2150B5-3CD5-42A9-B898-EF03E45F3701}" dt="2023-03-03T01:44:30.820" v="62"/>
        <pc:sldMkLst>
          <pc:docMk/>
          <pc:sldMk cId="1214637690" sldId="267"/>
        </pc:sldMkLst>
        <pc:spChg chg="mod">
          <ac:chgData name="타야라히랄" userId="4cbd64cf-559c-4aef-b363-525ec37fb7ad" providerId="ADAL" clId="{8E2150B5-3CD5-42A9-B898-EF03E45F3701}" dt="2023-03-03T01:44:30.820" v="62"/>
          <ac:spMkLst>
            <pc:docMk/>
            <pc:sldMk cId="1214637690" sldId="267"/>
            <ac:spMk id="2" creationId="{65FDA0C7-A33E-A0F8-F9C4-6DB52249AA95}"/>
          </ac:spMkLst>
        </pc:spChg>
        <pc:spChg chg="del">
          <ac:chgData name="타야라히랄" userId="4cbd64cf-559c-4aef-b363-525ec37fb7ad" providerId="ADAL" clId="{8E2150B5-3CD5-42A9-B898-EF03E45F3701}" dt="2023-03-03T01:43:44.611" v="51" actId="22"/>
          <ac:spMkLst>
            <pc:docMk/>
            <pc:sldMk cId="1214637690" sldId="267"/>
            <ac:spMk id="3" creationId="{1298CBF2-2EE1-7D43-4926-4DB5426493F7}"/>
          </ac:spMkLst>
        </pc:spChg>
        <pc:spChg chg="add mod">
          <ac:chgData name="타야라히랄" userId="4cbd64cf-559c-4aef-b363-525ec37fb7ad" providerId="ADAL" clId="{8E2150B5-3CD5-42A9-B898-EF03E45F3701}" dt="2023-03-03T01:43:58.717" v="56" actId="14100"/>
          <ac:spMkLst>
            <pc:docMk/>
            <pc:sldMk cId="1214637690" sldId="267"/>
            <ac:spMk id="7" creationId="{DD6102EB-9F35-87B2-ED26-9E4B646ACF45}"/>
          </ac:spMkLst>
        </pc:spChg>
        <pc:picChg chg="add mod ord">
          <ac:chgData name="타야라히랄" userId="4cbd64cf-559c-4aef-b363-525ec37fb7ad" providerId="ADAL" clId="{8E2150B5-3CD5-42A9-B898-EF03E45F3701}" dt="2023-03-03T01:43:48.063" v="53" actId="1076"/>
          <ac:picMkLst>
            <pc:docMk/>
            <pc:sldMk cId="1214637690" sldId="267"/>
            <ac:picMk id="5" creationId="{E08C9596-0E67-7330-5504-B22F5586A64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29569224" sldId="26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390799946" sldId="268"/>
        </pc:sldMkLst>
      </pc:sldChg>
      <pc:sldChg chg="modSp new mod">
        <pc:chgData name="타야라히랄" userId="4cbd64cf-559c-4aef-b363-525ec37fb7ad" providerId="ADAL" clId="{8E2150B5-3CD5-42A9-B898-EF03E45F3701}" dt="2023-03-03T01:44:38.920" v="63"/>
        <pc:sldMkLst>
          <pc:docMk/>
          <pc:sldMk cId="2916051295" sldId="268"/>
        </pc:sldMkLst>
        <pc:spChg chg="mod">
          <ac:chgData name="타야라히랄" userId="4cbd64cf-559c-4aef-b363-525ec37fb7ad" providerId="ADAL" clId="{8E2150B5-3CD5-42A9-B898-EF03E45F3701}" dt="2023-03-03T01:44:25.097" v="59" actId="20577"/>
          <ac:spMkLst>
            <pc:docMk/>
            <pc:sldMk cId="2916051295" sldId="268"/>
            <ac:spMk id="2" creationId="{B365157A-7E98-A2EC-5E54-7788399D0B77}"/>
          </ac:spMkLst>
        </pc:spChg>
        <pc:spChg chg="mod">
          <ac:chgData name="타야라히랄" userId="4cbd64cf-559c-4aef-b363-525ec37fb7ad" providerId="ADAL" clId="{8E2150B5-3CD5-42A9-B898-EF03E45F3701}" dt="2023-03-03T01:44:38.920" v="63"/>
          <ac:spMkLst>
            <pc:docMk/>
            <pc:sldMk cId="2916051295" sldId="268"/>
            <ac:spMk id="3" creationId="{04DB5953-B1A6-31A0-70F8-612215AB7E5B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770658371" sldId="269"/>
        </pc:sldMkLst>
      </pc:sldChg>
      <pc:sldChg chg="addSp delSp modSp new mod">
        <pc:chgData name="타야라히랄" userId="4cbd64cf-559c-4aef-b363-525ec37fb7ad" providerId="ADAL" clId="{8E2150B5-3CD5-42A9-B898-EF03E45F3701}" dt="2023-03-03T01:45:06.188" v="70" actId="22"/>
        <pc:sldMkLst>
          <pc:docMk/>
          <pc:sldMk cId="3384362720" sldId="269"/>
        </pc:sldMkLst>
        <pc:spChg chg="add del mod">
          <ac:chgData name="타야라히랄" userId="4cbd64cf-559c-4aef-b363-525ec37fb7ad" providerId="ADAL" clId="{8E2150B5-3CD5-42A9-B898-EF03E45F3701}" dt="2023-03-03T01:44:56.552" v="69" actId="20577"/>
          <ac:spMkLst>
            <pc:docMk/>
            <pc:sldMk cId="3384362720" sldId="269"/>
            <ac:spMk id="2" creationId="{5FFEC198-822A-3998-E01B-5DEE365220FC}"/>
          </ac:spMkLst>
        </pc:spChg>
        <pc:spChg chg="del">
          <ac:chgData name="타야라히랄" userId="4cbd64cf-559c-4aef-b363-525ec37fb7ad" providerId="ADAL" clId="{8E2150B5-3CD5-42A9-B898-EF03E45F3701}" dt="2023-03-03T01:45:06.188" v="70" actId="22"/>
          <ac:spMkLst>
            <pc:docMk/>
            <pc:sldMk cId="3384362720" sldId="269"/>
            <ac:spMk id="3" creationId="{D63A9EA8-E76F-630C-B104-A56499DA1C39}"/>
          </ac:spMkLst>
        </pc:spChg>
        <pc:spChg chg="add del mod">
          <ac:chgData name="타야라히랄" userId="4cbd64cf-559c-4aef-b363-525ec37fb7ad" providerId="ADAL" clId="{8E2150B5-3CD5-42A9-B898-EF03E45F3701}" dt="2023-03-03T01:44:55.491" v="66"/>
          <ac:spMkLst>
            <pc:docMk/>
            <pc:sldMk cId="3384362720" sldId="269"/>
            <ac:spMk id="4" creationId="{FE0B7000-87CD-D37F-4F54-C05DC7D270FE}"/>
          </ac:spMkLst>
        </pc:spChg>
        <pc:picChg chg="add mod ord">
          <ac:chgData name="타야라히랄" userId="4cbd64cf-559c-4aef-b363-525ec37fb7ad" providerId="ADAL" clId="{8E2150B5-3CD5-42A9-B898-EF03E45F3701}" dt="2023-03-03T01:45:06.188" v="70" actId="22"/>
          <ac:picMkLst>
            <pc:docMk/>
            <pc:sldMk cId="3384362720" sldId="269"/>
            <ac:picMk id="6" creationId="{9643897D-6EF9-8908-BF00-DD93ECAD43D9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5:33.530" v="72" actId="22"/>
        <pc:sldMkLst>
          <pc:docMk/>
          <pc:sldMk cId="3183066201" sldId="270"/>
        </pc:sldMkLst>
        <pc:spChg chg="del">
          <ac:chgData name="타야라히랄" userId="4cbd64cf-559c-4aef-b363-525ec37fb7ad" providerId="ADAL" clId="{8E2150B5-3CD5-42A9-B898-EF03E45F3701}" dt="2023-03-03T01:45:33.530" v="72" actId="22"/>
          <ac:spMkLst>
            <pc:docMk/>
            <pc:sldMk cId="3183066201" sldId="270"/>
            <ac:spMk id="3" creationId="{EA839F83-F04D-106F-EE1F-FFE10F7DEDF7}"/>
          </ac:spMkLst>
        </pc:spChg>
        <pc:picChg chg="add mod ord">
          <ac:chgData name="타야라히랄" userId="4cbd64cf-559c-4aef-b363-525ec37fb7ad" providerId="ADAL" clId="{8E2150B5-3CD5-42A9-B898-EF03E45F3701}" dt="2023-03-03T01:45:33.530" v="72" actId="22"/>
          <ac:picMkLst>
            <pc:docMk/>
            <pc:sldMk cId="3183066201" sldId="270"/>
            <ac:picMk id="5" creationId="{3A6F098A-8D69-D365-0BF4-70F55D7B8B48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737928901" sldId="270"/>
        </pc:sldMkLst>
      </pc:sldChg>
      <pc:sldChg chg="addSp delSp modSp new mod">
        <pc:chgData name="타야라히랄" userId="4cbd64cf-559c-4aef-b363-525ec37fb7ad" providerId="ADAL" clId="{8E2150B5-3CD5-42A9-B898-EF03E45F3701}" dt="2023-03-03T01:47:08.025" v="100" actId="1076"/>
        <pc:sldMkLst>
          <pc:docMk/>
          <pc:sldMk cId="3559128260" sldId="271"/>
        </pc:sldMkLst>
        <pc:spChg chg="mod">
          <ac:chgData name="타야라히랄" userId="4cbd64cf-559c-4aef-b363-525ec37fb7ad" providerId="ADAL" clId="{8E2150B5-3CD5-42A9-B898-EF03E45F3701}" dt="2023-03-03T01:46:42.033" v="92" actId="27636"/>
          <ac:spMkLst>
            <pc:docMk/>
            <pc:sldMk cId="3559128260" sldId="271"/>
            <ac:spMk id="2" creationId="{F203BAA2-81A6-3D27-5D1E-A0B4B196C222}"/>
          </ac:spMkLst>
        </pc:spChg>
        <pc:spChg chg="add del mod">
          <ac:chgData name="타야라히랄" userId="4cbd64cf-559c-4aef-b363-525ec37fb7ad" providerId="ADAL" clId="{8E2150B5-3CD5-42A9-B898-EF03E45F3701}" dt="2023-03-03T01:46:51.175" v="96"/>
          <ac:spMkLst>
            <pc:docMk/>
            <pc:sldMk cId="3559128260" sldId="271"/>
            <ac:spMk id="3" creationId="{834BF0CE-76FE-65F0-9DBA-608D6EDCBCA1}"/>
          </ac:spMkLst>
        </pc:spChg>
        <pc:spChg chg="add del mod">
          <ac:chgData name="타야라히랄" userId="4cbd64cf-559c-4aef-b363-525ec37fb7ad" providerId="ADAL" clId="{8E2150B5-3CD5-42A9-B898-EF03E45F3701}" dt="2023-03-03T01:46:51.171" v="94"/>
          <ac:spMkLst>
            <pc:docMk/>
            <pc:sldMk cId="3559128260" sldId="271"/>
            <ac:spMk id="4" creationId="{48F4E4DD-587A-E03B-957B-83BF7AFDE900}"/>
          </ac:spMkLst>
        </pc:spChg>
        <pc:picChg chg="add mod">
          <ac:chgData name="타야라히랄" userId="4cbd64cf-559c-4aef-b363-525ec37fb7ad" providerId="ADAL" clId="{8E2150B5-3CD5-42A9-B898-EF03E45F3701}" dt="2023-03-03T01:47:08.025" v="100" actId="1076"/>
          <ac:picMkLst>
            <pc:docMk/>
            <pc:sldMk cId="3559128260" sldId="271"/>
            <ac:picMk id="6" creationId="{CA7415C5-81C5-3BB7-3D5A-1FB59C3D78C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085064878" sldId="271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159049945" sldId="272"/>
        </pc:sldMkLst>
      </pc:sldChg>
      <pc:sldChg chg="addSp delSp modSp new mod">
        <pc:chgData name="타야라히랄" userId="4cbd64cf-559c-4aef-b363-525ec37fb7ad" providerId="ADAL" clId="{8E2150B5-3CD5-42A9-B898-EF03E45F3701}" dt="2023-03-03T01:48:14.211" v="106" actId="1076"/>
        <pc:sldMkLst>
          <pc:docMk/>
          <pc:sldMk cId="3501459616" sldId="272"/>
        </pc:sldMkLst>
        <pc:spChg chg="add del mod">
          <ac:chgData name="타야라히랄" userId="4cbd64cf-559c-4aef-b363-525ec37fb7ad" providerId="ADAL" clId="{8E2150B5-3CD5-42A9-B898-EF03E45F3701}" dt="2023-03-03T01:48:00.404" v="104"/>
          <ac:spMkLst>
            <pc:docMk/>
            <pc:sldMk cId="3501459616" sldId="272"/>
            <ac:spMk id="3" creationId="{293D830F-A720-C844-FB30-39C37AAD0ADD}"/>
          </ac:spMkLst>
        </pc:spChg>
        <pc:spChg chg="add del mod">
          <ac:chgData name="타야라히랄" userId="4cbd64cf-559c-4aef-b363-525ec37fb7ad" providerId="ADAL" clId="{8E2150B5-3CD5-42A9-B898-EF03E45F3701}" dt="2023-03-03T01:48:00.400" v="102"/>
          <ac:spMkLst>
            <pc:docMk/>
            <pc:sldMk cId="3501459616" sldId="272"/>
            <ac:spMk id="4" creationId="{595F1EAA-2C72-B097-690F-1FBB601087CA}"/>
          </ac:spMkLst>
        </pc:spChg>
        <pc:picChg chg="add mod">
          <ac:chgData name="타야라히랄" userId="4cbd64cf-559c-4aef-b363-525ec37fb7ad" providerId="ADAL" clId="{8E2150B5-3CD5-42A9-B898-EF03E45F3701}" dt="2023-03-03T01:48:14.211" v="106" actId="1076"/>
          <ac:picMkLst>
            <pc:docMk/>
            <pc:sldMk cId="3501459616" sldId="272"/>
            <ac:picMk id="6" creationId="{1A085F54-552F-B10D-ECD4-121E92A8A97E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8:50.478" v="107" actId="22"/>
        <pc:sldMkLst>
          <pc:docMk/>
          <pc:sldMk cId="860283674" sldId="273"/>
        </pc:sldMkLst>
        <pc:spChg chg="del">
          <ac:chgData name="타야라히랄" userId="4cbd64cf-559c-4aef-b363-525ec37fb7ad" providerId="ADAL" clId="{8E2150B5-3CD5-42A9-B898-EF03E45F3701}" dt="2023-03-03T01:48:50.478" v="107" actId="22"/>
          <ac:spMkLst>
            <pc:docMk/>
            <pc:sldMk cId="860283674" sldId="273"/>
            <ac:spMk id="3" creationId="{EC8042C3-55FC-0EB5-9DD2-99ADA5B8A735}"/>
          </ac:spMkLst>
        </pc:spChg>
        <pc:picChg chg="add mod ord">
          <ac:chgData name="타야라히랄" userId="4cbd64cf-559c-4aef-b363-525ec37fb7ad" providerId="ADAL" clId="{8E2150B5-3CD5-42A9-B898-EF03E45F3701}" dt="2023-03-03T01:48:50.478" v="107" actId="22"/>
          <ac:picMkLst>
            <pc:docMk/>
            <pc:sldMk cId="860283674" sldId="273"/>
            <ac:picMk id="5" creationId="{9A9D9C68-0164-39E7-0EB5-039D0064338E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05987893" sldId="273"/>
        </pc:sldMkLst>
      </pc:sldChg>
      <pc:sldChg chg="addSp delSp modSp new mod">
        <pc:chgData name="타야라히랄" userId="4cbd64cf-559c-4aef-b363-525ec37fb7ad" providerId="ADAL" clId="{8E2150B5-3CD5-42A9-B898-EF03E45F3701}" dt="2023-03-03T01:49:08.257" v="108" actId="22"/>
        <pc:sldMkLst>
          <pc:docMk/>
          <pc:sldMk cId="1616513270" sldId="274"/>
        </pc:sldMkLst>
        <pc:spChg chg="del">
          <ac:chgData name="타야라히랄" userId="4cbd64cf-559c-4aef-b363-525ec37fb7ad" providerId="ADAL" clId="{8E2150B5-3CD5-42A9-B898-EF03E45F3701}" dt="2023-03-03T01:49:08.257" v="108" actId="22"/>
          <ac:spMkLst>
            <pc:docMk/>
            <pc:sldMk cId="1616513270" sldId="274"/>
            <ac:spMk id="3" creationId="{31A491AD-4CAC-23FE-DA36-1C7ABBDC1CC1}"/>
          </ac:spMkLst>
        </pc:spChg>
        <pc:picChg chg="add mod ord">
          <ac:chgData name="타야라히랄" userId="4cbd64cf-559c-4aef-b363-525ec37fb7ad" providerId="ADAL" clId="{8E2150B5-3CD5-42A9-B898-EF03E45F3701}" dt="2023-03-03T01:49:08.257" v="108" actId="22"/>
          <ac:picMkLst>
            <pc:docMk/>
            <pc:sldMk cId="1616513270" sldId="274"/>
            <ac:picMk id="5" creationId="{1894C358-5E29-4110-37FC-B4DBA5629EBB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169892880" sldId="27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02171135" sldId="275"/>
        </pc:sldMkLst>
      </pc:sldChg>
      <pc:sldChg chg="addSp delSp modSp new mod">
        <pc:chgData name="타야라히랄" userId="4cbd64cf-559c-4aef-b363-525ec37fb7ad" providerId="ADAL" clId="{8E2150B5-3CD5-42A9-B898-EF03E45F3701}" dt="2023-03-03T01:49:36.846" v="112" actId="22"/>
        <pc:sldMkLst>
          <pc:docMk/>
          <pc:sldMk cId="1839441100" sldId="275"/>
        </pc:sldMkLst>
        <pc:spChg chg="mod">
          <ac:chgData name="타야라히랄" userId="4cbd64cf-559c-4aef-b363-525ec37fb7ad" providerId="ADAL" clId="{8E2150B5-3CD5-42A9-B898-EF03E45F3701}" dt="2023-03-03T01:49:21.288" v="111" actId="20577"/>
          <ac:spMkLst>
            <pc:docMk/>
            <pc:sldMk cId="1839441100" sldId="275"/>
            <ac:spMk id="2" creationId="{80D1C04F-6DC9-739C-3C68-258DCE2B8162}"/>
          </ac:spMkLst>
        </pc:spChg>
        <pc:spChg chg="del">
          <ac:chgData name="타야라히랄" userId="4cbd64cf-559c-4aef-b363-525ec37fb7ad" providerId="ADAL" clId="{8E2150B5-3CD5-42A9-B898-EF03E45F3701}" dt="2023-03-03T01:49:36.846" v="112" actId="22"/>
          <ac:spMkLst>
            <pc:docMk/>
            <pc:sldMk cId="1839441100" sldId="275"/>
            <ac:spMk id="3" creationId="{9E5D51ED-D581-C359-6FA9-F87D574FE297}"/>
          </ac:spMkLst>
        </pc:spChg>
        <pc:picChg chg="add mod ord">
          <ac:chgData name="타야라히랄" userId="4cbd64cf-559c-4aef-b363-525ec37fb7ad" providerId="ADAL" clId="{8E2150B5-3CD5-42A9-B898-EF03E45F3701}" dt="2023-03-03T01:49:36.846" v="112" actId="22"/>
          <ac:picMkLst>
            <pc:docMk/>
            <pc:sldMk cId="1839441100" sldId="275"/>
            <ac:picMk id="5" creationId="{71CCE917-1F38-6CF9-4072-1B4818576664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51:35.944" v="118" actId="22"/>
        <pc:sldMkLst>
          <pc:docMk/>
          <pc:sldMk cId="1508692426" sldId="276"/>
        </pc:sldMkLst>
        <pc:spChg chg="add del mod">
          <ac:chgData name="타야라히랄" userId="4cbd64cf-559c-4aef-b363-525ec37fb7ad" providerId="ADAL" clId="{8E2150B5-3CD5-42A9-B898-EF03E45F3701}" dt="2023-03-03T01:51:26.440" v="117" actId="20577"/>
          <ac:spMkLst>
            <pc:docMk/>
            <pc:sldMk cId="1508692426" sldId="276"/>
            <ac:spMk id="2" creationId="{8EF22534-2526-CC90-43E2-BAD4C597B5A1}"/>
          </ac:spMkLst>
        </pc:spChg>
        <pc:spChg chg="del">
          <ac:chgData name="타야라히랄" userId="4cbd64cf-559c-4aef-b363-525ec37fb7ad" providerId="ADAL" clId="{8E2150B5-3CD5-42A9-B898-EF03E45F3701}" dt="2023-03-03T01:51:35.944" v="118" actId="22"/>
          <ac:spMkLst>
            <pc:docMk/>
            <pc:sldMk cId="1508692426" sldId="276"/>
            <ac:spMk id="3" creationId="{5EE1EEB9-5251-CC29-1BBE-89F1C7C36B98}"/>
          </ac:spMkLst>
        </pc:spChg>
        <pc:spChg chg="add del mod">
          <ac:chgData name="타야라히랄" userId="4cbd64cf-559c-4aef-b363-525ec37fb7ad" providerId="ADAL" clId="{8E2150B5-3CD5-42A9-B898-EF03E45F3701}" dt="2023-03-03T01:51:25.171" v="114"/>
          <ac:spMkLst>
            <pc:docMk/>
            <pc:sldMk cId="1508692426" sldId="276"/>
            <ac:spMk id="4" creationId="{F0790DDC-AF1A-904D-9432-D0209EA7DA28}"/>
          </ac:spMkLst>
        </pc:spChg>
        <pc:picChg chg="add mod ord">
          <ac:chgData name="타야라히랄" userId="4cbd64cf-559c-4aef-b363-525ec37fb7ad" providerId="ADAL" clId="{8E2150B5-3CD5-42A9-B898-EF03E45F3701}" dt="2023-03-03T01:51:35.944" v="118" actId="22"/>
          <ac:picMkLst>
            <pc:docMk/>
            <pc:sldMk cId="1508692426" sldId="276"/>
            <ac:picMk id="6" creationId="{334BCE14-7C5B-C095-E424-1CA15CAF9AF4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142335082" sldId="276"/>
        </pc:sldMkLst>
      </pc:sldChg>
      <pc:sldChg chg="addSp delSp modSp new mod">
        <pc:chgData name="타야라히랄" userId="4cbd64cf-559c-4aef-b363-525ec37fb7ad" providerId="ADAL" clId="{8E2150B5-3CD5-42A9-B898-EF03E45F3701}" dt="2023-03-03T01:52:04.489" v="124" actId="22"/>
        <pc:sldMkLst>
          <pc:docMk/>
          <pc:sldMk cId="1558989214" sldId="277"/>
        </pc:sldMkLst>
        <pc:spChg chg="add del mod">
          <ac:chgData name="타야라히랄" userId="4cbd64cf-559c-4aef-b363-525ec37fb7ad" providerId="ADAL" clId="{8E2150B5-3CD5-42A9-B898-EF03E45F3701}" dt="2023-03-03T01:51:47.640" v="123" actId="20577"/>
          <ac:spMkLst>
            <pc:docMk/>
            <pc:sldMk cId="1558989214" sldId="277"/>
            <ac:spMk id="2" creationId="{825F3C82-6BA8-9C2E-A402-E708DD81DBDA}"/>
          </ac:spMkLst>
        </pc:spChg>
        <pc:spChg chg="del">
          <ac:chgData name="타야라히랄" userId="4cbd64cf-559c-4aef-b363-525ec37fb7ad" providerId="ADAL" clId="{8E2150B5-3CD5-42A9-B898-EF03E45F3701}" dt="2023-03-03T01:52:04.489" v="124" actId="22"/>
          <ac:spMkLst>
            <pc:docMk/>
            <pc:sldMk cId="1558989214" sldId="277"/>
            <ac:spMk id="3" creationId="{30018E3F-B0EA-566D-41CB-C8112AA11656}"/>
          </ac:spMkLst>
        </pc:spChg>
        <pc:spChg chg="add del mod">
          <ac:chgData name="타야라히랄" userId="4cbd64cf-559c-4aef-b363-525ec37fb7ad" providerId="ADAL" clId="{8E2150B5-3CD5-42A9-B898-EF03E45F3701}" dt="2023-03-03T01:51:46.471" v="120"/>
          <ac:spMkLst>
            <pc:docMk/>
            <pc:sldMk cId="1558989214" sldId="277"/>
            <ac:spMk id="4" creationId="{4372DF40-4416-6326-7E4F-06A3D17E4009}"/>
          </ac:spMkLst>
        </pc:spChg>
        <pc:picChg chg="add mod ord">
          <ac:chgData name="타야라히랄" userId="4cbd64cf-559c-4aef-b363-525ec37fb7ad" providerId="ADAL" clId="{8E2150B5-3CD5-42A9-B898-EF03E45F3701}" dt="2023-03-03T01:52:04.489" v="124" actId="22"/>
          <ac:picMkLst>
            <pc:docMk/>
            <pc:sldMk cId="1558989214" sldId="277"/>
            <ac:picMk id="6" creationId="{28CC078E-380E-FE6D-ACF5-76B5B9AB7C7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621619790" sldId="277"/>
        </pc:sldMkLst>
      </pc:sldChg>
      <pc:sldChg chg="addSp delSp modSp new mod setBg">
        <pc:chgData name="타야라히랄" userId="4cbd64cf-559c-4aef-b363-525ec37fb7ad" providerId="ADAL" clId="{8E2150B5-3CD5-42A9-B898-EF03E45F3701}" dt="2023-03-03T01:52:54.141" v="136" actId="22"/>
        <pc:sldMkLst>
          <pc:docMk/>
          <pc:sldMk cId="1512701713" sldId="278"/>
        </pc:sldMkLst>
        <pc:spChg chg="add del mod">
          <ac:chgData name="타야라히랄" userId="4cbd64cf-559c-4aef-b363-525ec37fb7ad" providerId="ADAL" clId="{8E2150B5-3CD5-42A9-B898-EF03E45F3701}" dt="2023-03-03T01:52:42.536" v="135" actId="20577"/>
          <ac:spMkLst>
            <pc:docMk/>
            <pc:sldMk cId="1512701713" sldId="278"/>
            <ac:spMk id="2" creationId="{5066F20F-AA7E-3643-64E1-AD088C0B94EF}"/>
          </ac:spMkLst>
        </pc:spChg>
        <pc:spChg chg="add del">
          <ac:chgData name="타야라히랄" userId="4cbd64cf-559c-4aef-b363-525ec37fb7ad" providerId="ADAL" clId="{8E2150B5-3CD5-42A9-B898-EF03E45F3701}" dt="2023-03-03T01:52:54.141" v="136" actId="22"/>
          <ac:spMkLst>
            <pc:docMk/>
            <pc:sldMk cId="1512701713" sldId="278"/>
            <ac:spMk id="3" creationId="{239393A2-EDC6-4E88-AE5C-A463B4C2833E}"/>
          </ac:spMkLst>
        </pc:spChg>
        <pc:spChg chg="add del mod">
          <ac:chgData name="타야라히랄" userId="4cbd64cf-559c-4aef-b363-525ec37fb7ad" providerId="ADAL" clId="{8E2150B5-3CD5-42A9-B898-EF03E45F3701}" dt="2023-03-03T01:52:38.586" v="128"/>
          <ac:spMkLst>
            <pc:docMk/>
            <pc:sldMk cId="1512701713" sldId="278"/>
            <ac:spMk id="4" creationId="{EB46BCD1-E4B7-31EF-0FAC-FCD8A0A424DB}"/>
          </ac:spMkLst>
        </pc:spChg>
        <pc:spChg chg="add del mod">
          <ac:chgData name="타야라히랄" userId="4cbd64cf-559c-4aef-b363-525ec37fb7ad" providerId="ADAL" clId="{8E2150B5-3CD5-42A9-B898-EF03E45F3701}" dt="2023-03-03T01:52:41.556" v="132"/>
          <ac:spMkLst>
            <pc:docMk/>
            <pc:sldMk cId="1512701713" sldId="278"/>
            <ac:spMk id="5" creationId="{274BB100-FA10-9CD4-55AD-F5768D29C095}"/>
          </ac:spMkLst>
        </pc:spChg>
        <pc:spChg chg="add del">
          <ac:chgData name="타야라히랄" userId="4cbd64cf-559c-4aef-b363-525ec37fb7ad" providerId="ADAL" clId="{8E2150B5-3CD5-42A9-B898-EF03E45F3701}" dt="2023-03-03T01:52:37.017" v="127" actId="26606"/>
          <ac:spMkLst>
            <pc:docMk/>
            <pc:sldMk cId="1512701713" sldId="278"/>
            <ac:spMk id="10" creationId="{C1DD1A8A-57D5-4A81-AD04-532B043C5611}"/>
          </ac:spMkLst>
        </pc:spChg>
        <pc:spChg chg="add del">
          <ac:chgData name="타야라히랄" userId="4cbd64cf-559c-4aef-b363-525ec37fb7ad" providerId="ADAL" clId="{8E2150B5-3CD5-42A9-B898-EF03E45F3701}" dt="2023-03-03T01:52:37.017" v="127" actId="26606"/>
          <ac:spMkLst>
            <pc:docMk/>
            <pc:sldMk cId="1512701713" sldId="278"/>
            <ac:spMk id="12" creationId="{007891EC-4501-44ED-A8C8-B11B6DB767AB}"/>
          </ac:spMkLst>
        </pc:spChg>
        <pc:picChg chg="add del">
          <ac:chgData name="타야라히랄" userId="4cbd64cf-559c-4aef-b363-525ec37fb7ad" providerId="ADAL" clId="{8E2150B5-3CD5-42A9-B898-EF03E45F3701}" dt="2023-03-03T01:52:37.017" v="127" actId="26606"/>
          <ac:picMkLst>
            <pc:docMk/>
            <pc:sldMk cId="1512701713" sldId="278"/>
            <ac:picMk id="6" creationId="{540E42A2-5319-4362-ECF6-3525C465E5D9}"/>
          </ac:picMkLst>
        </pc:picChg>
        <pc:picChg chg="add mod ord">
          <ac:chgData name="타야라히랄" userId="4cbd64cf-559c-4aef-b363-525ec37fb7ad" providerId="ADAL" clId="{8E2150B5-3CD5-42A9-B898-EF03E45F3701}" dt="2023-03-03T01:52:54.141" v="136" actId="22"/>
          <ac:picMkLst>
            <pc:docMk/>
            <pc:sldMk cId="1512701713" sldId="278"/>
            <ac:picMk id="8" creationId="{4CA7AA03-B92C-79C0-0101-F1DAA9BF3989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211737385" sldId="278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98777614" sldId="279"/>
        </pc:sldMkLst>
      </pc:sldChg>
      <pc:sldChg chg="addSp delSp modSp new mod">
        <pc:chgData name="타야라히랄" userId="4cbd64cf-559c-4aef-b363-525ec37fb7ad" providerId="ADAL" clId="{8E2150B5-3CD5-42A9-B898-EF03E45F3701}" dt="2023-03-03T01:53:09.468" v="137" actId="22"/>
        <pc:sldMkLst>
          <pc:docMk/>
          <pc:sldMk cId="1846100108" sldId="279"/>
        </pc:sldMkLst>
        <pc:spChg chg="del">
          <ac:chgData name="타야라히랄" userId="4cbd64cf-559c-4aef-b363-525ec37fb7ad" providerId="ADAL" clId="{8E2150B5-3CD5-42A9-B898-EF03E45F3701}" dt="2023-03-03T01:53:09.468" v="137" actId="22"/>
          <ac:spMkLst>
            <pc:docMk/>
            <pc:sldMk cId="1846100108" sldId="279"/>
            <ac:spMk id="3" creationId="{70DF9340-BF59-D7B5-CF7C-8CAD82917E79}"/>
          </ac:spMkLst>
        </pc:spChg>
        <pc:picChg chg="add mod ord">
          <ac:chgData name="타야라히랄" userId="4cbd64cf-559c-4aef-b363-525ec37fb7ad" providerId="ADAL" clId="{8E2150B5-3CD5-42A9-B898-EF03E45F3701}" dt="2023-03-03T01:53:09.468" v="137" actId="22"/>
          <ac:picMkLst>
            <pc:docMk/>
            <pc:sldMk cId="1846100108" sldId="279"/>
            <ac:picMk id="5" creationId="{EEB8C926-E7D8-C3EE-680F-D583C0A52DC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214086796" sldId="280"/>
        </pc:sldMkLst>
      </pc:sldChg>
      <pc:sldChg chg="addSp delSp modSp new mod">
        <pc:chgData name="타야라히랄" userId="4cbd64cf-559c-4aef-b363-525ec37fb7ad" providerId="ADAL" clId="{8E2150B5-3CD5-42A9-B898-EF03E45F3701}" dt="2023-03-03T01:53:24.107" v="138" actId="22"/>
        <pc:sldMkLst>
          <pc:docMk/>
          <pc:sldMk cId="3258271885" sldId="280"/>
        </pc:sldMkLst>
        <pc:spChg chg="del">
          <ac:chgData name="타야라히랄" userId="4cbd64cf-559c-4aef-b363-525ec37fb7ad" providerId="ADAL" clId="{8E2150B5-3CD5-42A9-B898-EF03E45F3701}" dt="2023-03-03T01:53:24.107" v="138" actId="22"/>
          <ac:spMkLst>
            <pc:docMk/>
            <pc:sldMk cId="3258271885" sldId="280"/>
            <ac:spMk id="3" creationId="{CD4277E8-73C9-9412-F257-AE5472489B4D}"/>
          </ac:spMkLst>
        </pc:spChg>
        <pc:picChg chg="add mod ord">
          <ac:chgData name="타야라히랄" userId="4cbd64cf-559c-4aef-b363-525ec37fb7ad" providerId="ADAL" clId="{8E2150B5-3CD5-42A9-B898-EF03E45F3701}" dt="2023-03-03T01:53:24.107" v="138" actId="22"/>
          <ac:picMkLst>
            <pc:docMk/>
            <pc:sldMk cId="3258271885" sldId="280"/>
            <ac:picMk id="5" creationId="{45D98977-DC5C-D8F5-65CD-C0D7A02EA675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039319012" sldId="281"/>
        </pc:sldMkLst>
      </pc:sldChg>
      <pc:sldChg chg="addSp delSp modSp new mod">
        <pc:chgData name="타야라히랄" userId="4cbd64cf-559c-4aef-b363-525ec37fb7ad" providerId="ADAL" clId="{8E2150B5-3CD5-42A9-B898-EF03E45F3701}" dt="2023-03-03T01:53:55.541" v="144" actId="22"/>
        <pc:sldMkLst>
          <pc:docMk/>
          <pc:sldMk cId="3022091405" sldId="281"/>
        </pc:sldMkLst>
        <pc:spChg chg="mod">
          <ac:chgData name="타야라히랄" userId="4cbd64cf-559c-4aef-b363-525ec37fb7ad" providerId="ADAL" clId="{8E2150B5-3CD5-42A9-B898-EF03E45F3701}" dt="2023-03-03T01:53:32.535" v="143" actId="20577"/>
          <ac:spMkLst>
            <pc:docMk/>
            <pc:sldMk cId="3022091405" sldId="281"/>
            <ac:spMk id="2" creationId="{07AB69DF-D0FC-E7A5-475D-3B67A404EA87}"/>
          </ac:spMkLst>
        </pc:spChg>
        <pc:spChg chg="del">
          <ac:chgData name="타야라히랄" userId="4cbd64cf-559c-4aef-b363-525ec37fb7ad" providerId="ADAL" clId="{8E2150B5-3CD5-42A9-B898-EF03E45F3701}" dt="2023-03-03T01:53:55.541" v="144" actId="22"/>
          <ac:spMkLst>
            <pc:docMk/>
            <pc:sldMk cId="3022091405" sldId="281"/>
            <ac:spMk id="3" creationId="{5DC98656-C487-BFA4-BA1F-E6F3F0AA0B87}"/>
          </ac:spMkLst>
        </pc:spChg>
        <pc:picChg chg="add mod ord">
          <ac:chgData name="타야라히랄" userId="4cbd64cf-559c-4aef-b363-525ec37fb7ad" providerId="ADAL" clId="{8E2150B5-3CD5-42A9-B898-EF03E45F3701}" dt="2023-03-03T01:53:55.541" v="144" actId="22"/>
          <ac:picMkLst>
            <pc:docMk/>
            <pc:sldMk cId="3022091405" sldId="281"/>
            <ac:picMk id="5" creationId="{9D517078-B8DD-4A3B-DFA4-45566F10BCE7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3006625" sldId="282"/>
        </pc:sldMkLst>
      </pc:sldChg>
      <pc:sldChg chg="addSp delSp modSp new mod">
        <pc:chgData name="타야라히랄" userId="4cbd64cf-559c-4aef-b363-525ec37fb7ad" providerId="ADAL" clId="{8E2150B5-3CD5-42A9-B898-EF03E45F3701}" dt="2023-03-03T01:55:18.070" v="159" actId="14100"/>
        <pc:sldMkLst>
          <pc:docMk/>
          <pc:sldMk cId="299718294" sldId="282"/>
        </pc:sldMkLst>
        <pc:spChg chg="add del mod">
          <ac:chgData name="타야라히랄" userId="4cbd64cf-559c-4aef-b363-525ec37fb7ad" providerId="ADAL" clId="{8E2150B5-3CD5-42A9-B898-EF03E45F3701}" dt="2023-03-03T01:54:13.328" v="149" actId="20577"/>
          <ac:spMkLst>
            <pc:docMk/>
            <pc:sldMk cId="299718294" sldId="282"/>
            <ac:spMk id="2" creationId="{5C707328-0E90-7AEC-391C-91BAC2E0D7D1}"/>
          </ac:spMkLst>
        </pc:spChg>
        <pc:spChg chg="del">
          <ac:chgData name="타야라히랄" userId="4cbd64cf-559c-4aef-b363-525ec37fb7ad" providerId="ADAL" clId="{8E2150B5-3CD5-42A9-B898-EF03E45F3701}" dt="2023-03-03T01:54:24.103" v="150" actId="22"/>
          <ac:spMkLst>
            <pc:docMk/>
            <pc:sldMk cId="299718294" sldId="282"/>
            <ac:spMk id="3" creationId="{5F77DB6F-40BB-00AA-0F34-66B5988591BB}"/>
          </ac:spMkLst>
        </pc:spChg>
        <pc:spChg chg="add del mod">
          <ac:chgData name="타야라히랄" userId="4cbd64cf-559c-4aef-b363-525ec37fb7ad" providerId="ADAL" clId="{8E2150B5-3CD5-42A9-B898-EF03E45F3701}" dt="2023-03-03T01:54:12.329" v="146"/>
          <ac:spMkLst>
            <pc:docMk/>
            <pc:sldMk cId="299718294" sldId="282"/>
            <ac:spMk id="4" creationId="{7FEDEEAE-DF12-7009-2C6A-4D7DE7C4CD24}"/>
          </ac:spMkLst>
        </pc:spChg>
        <pc:picChg chg="add mod ord">
          <ac:chgData name="타야라히랄" userId="4cbd64cf-559c-4aef-b363-525ec37fb7ad" providerId="ADAL" clId="{8E2150B5-3CD5-42A9-B898-EF03E45F3701}" dt="2023-03-03T01:54:24.103" v="150" actId="22"/>
          <ac:picMkLst>
            <pc:docMk/>
            <pc:sldMk cId="299718294" sldId="282"/>
            <ac:picMk id="6" creationId="{3C803851-79AC-A47D-0169-8AC8C8AAF55E}"/>
          </ac:picMkLst>
        </pc:picChg>
        <pc:picChg chg="add mod">
          <ac:chgData name="타야라히랄" userId="4cbd64cf-559c-4aef-b363-525ec37fb7ad" providerId="ADAL" clId="{8E2150B5-3CD5-42A9-B898-EF03E45F3701}" dt="2023-03-03T01:55:12.012" v="155" actId="1076"/>
          <ac:picMkLst>
            <pc:docMk/>
            <pc:sldMk cId="299718294" sldId="282"/>
            <ac:picMk id="8" creationId="{448F46E5-41DB-396B-32C0-65D2D0C46A85}"/>
          </ac:picMkLst>
        </pc:picChg>
        <pc:picChg chg="add mod">
          <ac:chgData name="타야라히랄" userId="4cbd64cf-559c-4aef-b363-525ec37fb7ad" providerId="ADAL" clId="{8E2150B5-3CD5-42A9-B898-EF03E45F3701}" dt="2023-03-03T01:55:18.070" v="159" actId="14100"/>
          <ac:picMkLst>
            <pc:docMk/>
            <pc:sldMk cId="299718294" sldId="282"/>
            <ac:picMk id="10" creationId="{BDE33361-4E01-84DD-B7E6-260587487CC0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55:40.183" v="166" actId="20577"/>
        <pc:sldMkLst>
          <pc:docMk/>
          <pc:sldMk cId="2758833754" sldId="283"/>
        </pc:sldMkLst>
        <pc:spChg chg="mod">
          <ac:chgData name="타야라히랄" userId="4cbd64cf-559c-4aef-b363-525ec37fb7ad" providerId="ADAL" clId="{8E2150B5-3CD5-42A9-B898-EF03E45F3701}" dt="2023-03-03T01:55:40.183" v="166" actId="20577"/>
          <ac:spMkLst>
            <pc:docMk/>
            <pc:sldMk cId="2758833754" sldId="283"/>
            <ac:spMk id="2" creationId="{BB431A49-2B9A-15DD-7F4F-4420B7BE1E0F}"/>
          </ac:spMkLst>
        </pc:spChg>
        <pc:spChg chg="del">
          <ac:chgData name="타야라히랄" userId="4cbd64cf-559c-4aef-b363-525ec37fb7ad" providerId="ADAL" clId="{8E2150B5-3CD5-42A9-B898-EF03E45F3701}" dt="2023-03-03T01:55:31.861" v="160" actId="22"/>
          <ac:spMkLst>
            <pc:docMk/>
            <pc:sldMk cId="2758833754" sldId="283"/>
            <ac:spMk id="3" creationId="{BE1CC86C-6EC2-BAA8-FADE-58913F0D6669}"/>
          </ac:spMkLst>
        </pc:spChg>
        <pc:picChg chg="add mod ord">
          <ac:chgData name="타야라히랄" userId="4cbd64cf-559c-4aef-b363-525ec37fb7ad" providerId="ADAL" clId="{8E2150B5-3CD5-42A9-B898-EF03E45F3701}" dt="2023-03-03T01:55:35.428" v="161" actId="1076"/>
          <ac:picMkLst>
            <pc:docMk/>
            <pc:sldMk cId="2758833754" sldId="283"/>
            <ac:picMk id="5" creationId="{EBB555CE-912A-140E-68A9-82E23878854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356695558" sldId="283"/>
        </pc:sldMkLst>
      </pc:sldChg>
      <pc:sldChg chg="addSp delSp modSp new mod">
        <pc:chgData name="타야라히랄" userId="4cbd64cf-559c-4aef-b363-525ec37fb7ad" providerId="ADAL" clId="{8E2150B5-3CD5-42A9-B898-EF03E45F3701}" dt="2023-03-03T01:56:35.722" v="168"/>
        <pc:sldMkLst>
          <pc:docMk/>
          <pc:sldMk cId="457391829" sldId="284"/>
        </pc:sldMkLst>
        <pc:spChg chg="mod">
          <ac:chgData name="타야라히랄" userId="4cbd64cf-559c-4aef-b363-525ec37fb7ad" providerId="ADAL" clId="{8E2150B5-3CD5-42A9-B898-EF03E45F3701}" dt="2023-03-03T01:56:35.722" v="168"/>
          <ac:spMkLst>
            <pc:docMk/>
            <pc:sldMk cId="457391829" sldId="284"/>
            <ac:spMk id="2" creationId="{3F9E629A-E848-099C-8D31-4ADB39E8C6D8}"/>
          </ac:spMkLst>
        </pc:spChg>
        <pc:spChg chg="del">
          <ac:chgData name="타야라히랄" userId="4cbd64cf-559c-4aef-b363-525ec37fb7ad" providerId="ADAL" clId="{8E2150B5-3CD5-42A9-B898-EF03E45F3701}" dt="2023-03-03T01:56:30.245" v="167" actId="22"/>
          <ac:spMkLst>
            <pc:docMk/>
            <pc:sldMk cId="457391829" sldId="284"/>
            <ac:spMk id="3" creationId="{8BB70C2C-0C04-A051-F1F3-1228B9B493D3}"/>
          </ac:spMkLst>
        </pc:spChg>
        <pc:picChg chg="add mod ord">
          <ac:chgData name="타야라히랄" userId="4cbd64cf-559c-4aef-b363-525ec37fb7ad" providerId="ADAL" clId="{8E2150B5-3CD5-42A9-B898-EF03E45F3701}" dt="2023-03-03T01:56:30.245" v="167" actId="22"/>
          <ac:picMkLst>
            <pc:docMk/>
            <pc:sldMk cId="457391829" sldId="284"/>
            <ac:picMk id="5" creationId="{1A4D9C48-56BE-7F6C-7743-B707547D5AA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355934399" sldId="28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762675473" sldId="285"/>
        </pc:sldMkLst>
      </pc:sldChg>
      <pc:sldChg chg="addSp delSp modSp new mod">
        <pc:chgData name="타야라히랄" userId="4cbd64cf-559c-4aef-b363-525ec37fb7ad" providerId="ADAL" clId="{8E2150B5-3CD5-42A9-B898-EF03E45F3701}" dt="2023-03-03T01:58:30.214" v="185" actId="20577"/>
        <pc:sldMkLst>
          <pc:docMk/>
          <pc:sldMk cId="1191867572" sldId="285"/>
        </pc:sldMkLst>
        <pc:spChg chg="mod">
          <ac:chgData name="타야라히랄" userId="4cbd64cf-559c-4aef-b363-525ec37fb7ad" providerId="ADAL" clId="{8E2150B5-3CD5-42A9-B898-EF03E45F3701}" dt="2023-03-03T01:58:30.214" v="185" actId="20577"/>
          <ac:spMkLst>
            <pc:docMk/>
            <pc:sldMk cId="1191867572" sldId="285"/>
            <ac:spMk id="2" creationId="{96CC66E7-DC24-AE7A-CAE5-92022A2C8BC1}"/>
          </ac:spMkLst>
        </pc:spChg>
        <pc:spChg chg="del">
          <ac:chgData name="타야라히랄" userId="4cbd64cf-559c-4aef-b363-525ec37fb7ad" providerId="ADAL" clId="{8E2150B5-3CD5-42A9-B898-EF03E45F3701}" dt="2023-03-03T01:58:19.828" v="169" actId="22"/>
          <ac:spMkLst>
            <pc:docMk/>
            <pc:sldMk cId="1191867572" sldId="285"/>
            <ac:spMk id="3" creationId="{65B4B73E-3988-5CC3-0553-6650F66CB488}"/>
          </ac:spMkLst>
        </pc:spChg>
        <pc:picChg chg="add mod ord">
          <ac:chgData name="타야라히랄" userId="4cbd64cf-559c-4aef-b363-525ec37fb7ad" providerId="ADAL" clId="{8E2150B5-3CD5-42A9-B898-EF03E45F3701}" dt="2023-03-03T01:58:19.828" v="169" actId="22"/>
          <ac:picMkLst>
            <pc:docMk/>
            <pc:sldMk cId="1191867572" sldId="285"/>
            <ac:picMk id="5" creationId="{1E506F9F-B11B-A468-0926-7754EA57291D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582662204" sldId="286"/>
        </pc:sldMkLst>
      </pc:sldChg>
      <pc:sldChg chg="modSp new mod">
        <pc:chgData name="타야라히랄" userId="4cbd64cf-559c-4aef-b363-525ec37fb7ad" providerId="ADAL" clId="{8E2150B5-3CD5-42A9-B898-EF03E45F3701}" dt="2023-03-03T01:58:48.991" v="190" actId="20577"/>
        <pc:sldMkLst>
          <pc:docMk/>
          <pc:sldMk cId="3770105981" sldId="286"/>
        </pc:sldMkLst>
        <pc:spChg chg="mod">
          <ac:chgData name="타야라히랄" userId="4cbd64cf-559c-4aef-b363-525ec37fb7ad" providerId="ADAL" clId="{8E2150B5-3CD5-42A9-B898-EF03E45F3701}" dt="2023-03-03T01:58:39.360" v="187" actId="20577"/>
          <ac:spMkLst>
            <pc:docMk/>
            <pc:sldMk cId="3770105981" sldId="286"/>
            <ac:spMk id="2" creationId="{6E07F41E-B592-467D-FB1A-D08DDA5BB64D}"/>
          </ac:spMkLst>
        </pc:spChg>
        <pc:spChg chg="mod">
          <ac:chgData name="타야라히랄" userId="4cbd64cf-559c-4aef-b363-525ec37fb7ad" providerId="ADAL" clId="{8E2150B5-3CD5-42A9-B898-EF03E45F3701}" dt="2023-03-03T01:58:48.991" v="190" actId="20577"/>
          <ac:spMkLst>
            <pc:docMk/>
            <pc:sldMk cId="3770105981" sldId="286"/>
            <ac:spMk id="3" creationId="{B1EADFA0-1B86-7CED-6F11-83B2C2FEDDE4}"/>
          </ac:spMkLst>
        </pc:spChg>
      </pc:sldChg>
      <pc:sldChg chg="modSp new mod">
        <pc:chgData name="타야라히랄" userId="4cbd64cf-559c-4aef-b363-525ec37fb7ad" providerId="ADAL" clId="{8E2150B5-3CD5-42A9-B898-EF03E45F3701}" dt="2023-03-03T02:00:37.917" v="199" actId="15"/>
        <pc:sldMkLst>
          <pc:docMk/>
          <pc:sldMk cId="110344399" sldId="287"/>
        </pc:sldMkLst>
        <pc:spChg chg="mod">
          <ac:chgData name="타야라히랄" userId="4cbd64cf-559c-4aef-b363-525ec37fb7ad" providerId="ADAL" clId="{8E2150B5-3CD5-42A9-B898-EF03E45F3701}" dt="2023-03-03T02:00:18.848" v="193" actId="20577"/>
          <ac:spMkLst>
            <pc:docMk/>
            <pc:sldMk cId="110344399" sldId="287"/>
            <ac:spMk id="2" creationId="{F4992CEB-7476-1F30-16BD-72F50ED4A8EF}"/>
          </ac:spMkLst>
        </pc:spChg>
        <pc:spChg chg="mod">
          <ac:chgData name="타야라히랄" userId="4cbd64cf-559c-4aef-b363-525ec37fb7ad" providerId="ADAL" clId="{8E2150B5-3CD5-42A9-B898-EF03E45F3701}" dt="2023-03-03T02:00:37.917" v="199" actId="15"/>
          <ac:spMkLst>
            <pc:docMk/>
            <pc:sldMk cId="110344399" sldId="287"/>
            <ac:spMk id="3" creationId="{A406A165-C732-0D3D-1F47-8142063FB56C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887977546" sldId="28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68450495" sldId="288"/>
        </pc:sldMkLst>
      </pc:sldChg>
      <pc:sldChg chg="modSp new mod">
        <pc:chgData name="타야라히랄" userId="4cbd64cf-559c-4aef-b363-525ec37fb7ad" providerId="ADAL" clId="{8E2150B5-3CD5-42A9-B898-EF03E45F3701}" dt="2023-03-03T02:03:40.866" v="206"/>
        <pc:sldMkLst>
          <pc:docMk/>
          <pc:sldMk cId="985394644" sldId="288"/>
        </pc:sldMkLst>
        <pc:spChg chg="mod">
          <ac:chgData name="타야라히랄" userId="4cbd64cf-559c-4aef-b363-525ec37fb7ad" providerId="ADAL" clId="{8E2150B5-3CD5-42A9-B898-EF03E45F3701}" dt="2023-03-03T02:03:33.190" v="205" actId="20577"/>
          <ac:spMkLst>
            <pc:docMk/>
            <pc:sldMk cId="985394644" sldId="288"/>
            <ac:spMk id="2" creationId="{593FCEF3-FC7D-38DC-BE80-EE1046FEF835}"/>
          </ac:spMkLst>
        </pc:spChg>
        <pc:spChg chg="mod">
          <ac:chgData name="타야라히랄" userId="4cbd64cf-559c-4aef-b363-525ec37fb7ad" providerId="ADAL" clId="{8E2150B5-3CD5-42A9-B898-EF03E45F3701}" dt="2023-03-03T02:03:40.866" v="206"/>
          <ac:spMkLst>
            <pc:docMk/>
            <pc:sldMk cId="985394644" sldId="288"/>
            <ac:spMk id="3" creationId="{B2278008-9C2B-9731-60F4-CDB82E2B64AB}"/>
          </ac:spMkLst>
        </pc:spChg>
      </pc:sldChg>
      <pc:sldChg chg="modSp new mod">
        <pc:chgData name="타야라히랄" userId="4cbd64cf-559c-4aef-b363-525ec37fb7ad" providerId="ADAL" clId="{8E2150B5-3CD5-42A9-B898-EF03E45F3701}" dt="2023-03-03T02:03:59.577" v="209"/>
        <pc:sldMkLst>
          <pc:docMk/>
          <pc:sldMk cId="3711362850" sldId="289"/>
        </pc:sldMkLst>
        <pc:spChg chg="mod">
          <ac:chgData name="타야라히랄" userId="4cbd64cf-559c-4aef-b363-525ec37fb7ad" providerId="ADAL" clId="{8E2150B5-3CD5-42A9-B898-EF03E45F3701}" dt="2023-03-03T02:03:59.577" v="209"/>
          <ac:spMkLst>
            <pc:docMk/>
            <pc:sldMk cId="3711362850" sldId="289"/>
            <ac:spMk id="2" creationId="{C9B12CBF-EF22-8B5A-1CC2-0E28AAC31BB3}"/>
          </ac:spMkLst>
        </pc:spChg>
        <pc:spChg chg="mod">
          <ac:chgData name="타야라히랄" userId="4cbd64cf-559c-4aef-b363-525ec37fb7ad" providerId="ADAL" clId="{8E2150B5-3CD5-42A9-B898-EF03E45F3701}" dt="2023-03-03T02:03:54.782" v="208"/>
          <ac:spMkLst>
            <pc:docMk/>
            <pc:sldMk cId="3711362850" sldId="289"/>
            <ac:spMk id="3" creationId="{88E3DBBE-BB21-0B43-2C66-DB89DC16BBF1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792513042" sldId="289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74443894" sldId="290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49946638" sldId="291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077073509" sldId="292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068628121" sldId="293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969684683" sldId="29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223589529" sldId="295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023960645" sldId="296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440520929" sldId="29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031112521" sldId="298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324948078" sldId="299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412957250" sldId="300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603430250" sldId="301"/>
        </pc:sldMkLst>
      </pc:sldChg>
      <pc:sldChg chg="del">
        <pc:chgData name="타야라히랄" userId="4cbd64cf-559c-4aef-b363-525ec37fb7ad" providerId="ADAL" clId="{8E2150B5-3CD5-42A9-B898-EF03E45F3701}" dt="2023-03-03T01:37:38.230" v="2" actId="47"/>
        <pc:sldMkLst>
          <pc:docMk/>
          <pc:sldMk cId="432755432" sldId="302"/>
        </pc:sldMkLst>
      </pc:sldChg>
    </pc:docChg>
  </pc:docChgLst>
  <pc:docChgLst>
    <pc:chgData name="타야라히랄" userId="4cbd64cf-559c-4aef-b363-525ec37fb7ad" providerId="ADAL" clId="{1CFC4B94-8DEF-43E3-9CEA-812FF6DB2C9D}"/>
    <pc:docChg chg="undo custSel delSld modSld">
      <pc:chgData name="타야라히랄" userId="4cbd64cf-559c-4aef-b363-525ec37fb7ad" providerId="ADAL" clId="{1CFC4B94-8DEF-43E3-9CEA-812FF6DB2C9D}" dt="2023-03-02T01:07:43.967" v="124" actId="47"/>
      <pc:docMkLst>
        <pc:docMk/>
      </pc:docMkLst>
      <pc:sldChg chg="addSp delSp modSp mod setBg delDesignElem">
        <pc:chgData name="타야라히랄" userId="4cbd64cf-559c-4aef-b363-525ec37fb7ad" providerId="ADAL" clId="{1CFC4B94-8DEF-43E3-9CEA-812FF6DB2C9D}" dt="2023-03-02T01:03:47.253" v="27" actId="26606"/>
        <pc:sldMkLst>
          <pc:docMk/>
          <pc:sldMk cId="1609272880" sldId="256"/>
        </pc:sldMkLst>
        <pc:spChg chg="mod or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2" creationId="{00000000-0000-0000-0000-000000000000}"/>
          </ac:spMkLst>
        </pc:spChg>
        <pc:spChg chg="del">
          <ac:chgData name="타야라히랄" userId="4cbd64cf-559c-4aef-b363-525ec37fb7ad" providerId="ADAL" clId="{1CFC4B94-8DEF-43E3-9CEA-812FF6DB2C9D}" dt="2023-03-02T01:02:21.129" v="5" actId="478"/>
          <ac:spMkLst>
            <pc:docMk/>
            <pc:sldMk cId="1609272880" sldId="256"/>
            <ac:spMk id="3" creationId="{00000000-0000-0000-0000-000000000000}"/>
          </ac:spMkLst>
        </pc:spChg>
        <pc:spChg chg="add del">
          <ac:chgData name="타야라히랄" userId="4cbd64cf-559c-4aef-b363-525ec37fb7ad" providerId="ADAL" clId="{1CFC4B94-8DEF-43E3-9CEA-812FF6DB2C9D}" dt="2023-03-02T01:03:38.599" v="22" actId="26606"/>
          <ac:spMkLst>
            <pc:docMk/>
            <pc:sldMk cId="1609272880" sldId="256"/>
            <ac:spMk id="7" creationId="{1FBD4BA0-5E13-4403-B4A7-40DF3A0185D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8" creationId="{C63C853E-3842-4594-86A9-051FFAF4D34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16" creationId="{2E67E8BF-E4B2-4098-9FB3-9E400BD86935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5" creationId="{BEBFA723-5A7B-472D-ABD7-1526B8D3A38B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6" creationId="{A6B27065-399A-4CF7-BF70-CF79B9848FC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0" creationId="{A8384FB5-9ADC-4DDC-881B-597D56F5B15D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1" creationId="{91E5A9A7-95C6-4F4F-B00E-C82E07FE62EF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2" creationId="{D07DD2DE-F619-49DD-B5E7-03A290FF4ED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3" creationId="{85149191-5F60-4A28-AAFF-039F96B0F3EC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4" creationId="{F8260ED5-17F7-4158-B241-D51DD4CF1B7E}"/>
          </ac:spMkLst>
        </pc:spChg>
        <pc:spChg chg="ad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46" creationId="{37C89E4B-3C9F-44B9-8B86-D9E3D112D8EC}"/>
          </ac:spMkLst>
        </pc:spChg>
        <pc:grpChg chg="add del">
          <ac:chgData name="타야라히랄" userId="4cbd64cf-559c-4aef-b363-525ec37fb7ad" providerId="ADAL" clId="{1CFC4B94-8DEF-43E3-9CEA-812FF6DB2C9D}" dt="2023-03-02T01:03:38.599" v="22" actId="26606"/>
          <ac:grpSpMkLst>
            <pc:docMk/>
            <pc:sldMk cId="1609272880" sldId="256"/>
            <ac:grpSpMk id="9" creationId="{622F0806-F5D8-4CCD-A924-6CC3D7BB26F7}"/>
          </ac:grpSpMkLst>
        </pc:grpChg>
        <pc:grpChg chg="add del">
          <ac:chgData name="타야라히랄" userId="4cbd64cf-559c-4aef-b363-525ec37fb7ad" providerId="ADAL" clId="{1CFC4B94-8DEF-43E3-9CEA-812FF6DB2C9D}" dt="2023-03-02T01:03:40.507" v="24" actId="26606"/>
          <ac:grpSpMkLst>
            <pc:docMk/>
            <pc:sldMk cId="1609272880" sldId="256"/>
            <ac:grpSpMk id="37" creationId="{CF22986C-DDF7-4109-9D6A-006800D6B041}"/>
          </ac:grpSpMkLst>
        </pc:grpChg>
        <pc:picChg chg="add del mod">
          <ac:chgData name="타야라히랄" userId="4cbd64cf-559c-4aef-b363-525ec37fb7ad" providerId="ADAL" clId="{1CFC4B94-8DEF-43E3-9CEA-812FF6DB2C9D}" dt="2023-03-02T01:03:06.503" v="10" actId="21"/>
          <ac:picMkLst>
            <pc:docMk/>
            <pc:sldMk cId="1609272880" sldId="256"/>
            <ac:picMk id="4" creationId="{B02A0259-E3C5-4280-8448-42D00FA50943}"/>
          </ac:picMkLst>
        </pc:picChg>
        <pc:picChg chg="add mod ord">
          <ac:chgData name="타야라히랄" userId="4cbd64cf-559c-4aef-b363-525ec37fb7ad" providerId="ADAL" clId="{1CFC4B94-8DEF-43E3-9CEA-812FF6DB2C9D}" dt="2023-03-02T01:03:47.253" v="27" actId="26606"/>
          <ac:picMkLst>
            <pc:docMk/>
            <pc:sldMk cId="1609272880" sldId="256"/>
            <ac:picMk id="5" creationId="{6E200A30-7653-E15F-B837-39BC71862BF8}"/>
          </ac:picMkLst>
        </pc:picChg>
        <pc:picChg chg="add del">
          <ac:chgData name="타야라히랄" userId="4cbd64cf-559c-4aef-b363-525ec37fb7ad" providerId="ADAL" clId="{1CFC4B94-8DEF-43E3-9CEA-812FF6DB2C9D}" dt="2023-03-02T01:03:09" v="12"/>
          <ac:picMkLst>
            <pc:docMk/>
            <pc:sldMk cId="1609272880" sldId="256"/>
            <ac:picMk id="10" creationId="{B591CDC5-6B61-4116-B3B5-0FF42B6E606D}"/>
          </ac:picMkLst>
        </pc:pic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2" creationId="{25B08984-5BEB-422F-A364-2B41E6A516EB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4" creationId="{A8F413B1-54E0-4B16-92AB-1CC5C7D645BC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8" creationId="{3781A10F-5DF6-4C9B-AE0B-5249E4399D26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7" creationId="{AA2EAA10-076F-46BD-8F0F-B9A2FB77A85C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8" creationId="{D891E407-403B-4764-86C9-33A56D3BCAA3}"/>
          </ac:cxnSpMkLst>
        </pc:cxn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836946267" sldId="25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836946267" sldId="257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7:17.633" v="110" actId="1076"/>
        <pc:sldMkLst>
          <pc:docMk/>
          <pc:sldMk cId="181420019" sldId="26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81420019" sldId="26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7:17.633" v="110" actId="1076"/>
          <ac:spMkLst>
            <pc:docMk/>
            <pc:sldMk cId="181420019" sldId="263"/>
            <ac:spMk id="4" creationId="{00000000-0000-0000-0000-000000000000}"/>
          </ac:spMkLst>
        </pc:spChg>
        <pc:picChg chg="mod">
          <ac:chgData name="타야라히랄" userId="4cbd64cf-559c-4aef-b363-525ec37fb7ad" providerId="ADAL" clId="{1CFC4B94-8DEF-43E3-9CEA-812FF6DB2C9D}" dt="2023-03-02T01:07:12.808" v="109" actId="14100"/>
          <ac:picMkLst>
            <pc:docMk/>
            <pc:sldMk cId="181420019" sldId="263"/>
            <ac:picMk id="4098" creationId="{00000000-0000-0000-0000-000000000000}"/>
          </ac:picMkLst>
        </pc:pic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433640347" sldId="26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433640347" sldId="268"/>
            <ac:spMk id="26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268555822" sldId="27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268555822" sldId="271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2213630720" sldId="27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965592953" sldId="27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965592953" sldId="274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989238877" sldId="27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989238877" sldId="276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3292759274" sldId="27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568434506" sldId="27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568434506" sldId="278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661584697" sldId="28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661584697" sldId="283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1796807113" sldId="28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4034312350" sldId="28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665125614" sldId="28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665125614" sldId="287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735930999" sldId="295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735930999" sldId="295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208968163" sldId="29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08968163" sldId="296"/>
            <ac:spMk id="2" creationId="{00000000-0000-0000-0000-000000000000}"/>
          </ac:spMkLst>
        </pc:spChg>
      </pc:sldChg>
      <pc:sldChg chg="modSp mod setBg setClrOvrMap">
        <pc:chgData name="타야라히랄" userId="4cbd64cf-559c-4aef-b363-525ec37fb7ad" providerId="ADAL" clId="{1CFC4B94-8DEF-43E3-9CEA-812FF6DB2C9D}" dt="2023-03-02T01:06:07.481" v="106" actId="20577"/>
        <pc:sldMkLst>
          <pc:docMk/>
          <pc:sldMk cId="3307592115" sldId="29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307592115" sldId="298"/>
            <ac:spMk id="2" creationId="{D91A49CE-0308-4CDA-9F0B-7BFFB1C85A28}"/>
          </ac:spMkLst>
        </pc:spChg>
        <pc:spChg chg="mod">
          <ac:chgData name="타야라히랄" userId="4cbd64cf-559c-4aef-b363-525ec37fb7ad" providerId="ADAL" clId="{1CFC4B94-8DEF-43E3-9CEA-812FF6DB2C9D}" dt="2023-03-02T01:06:07.481" v="106" actId="20577"/>
          <ac:spMkLst>
            <pc:docMk/>
            <pc:sldMk cId="3307592115" sldId="298"/>
            <ac:spMk id="3" creationId="{BEA01B59-AA73-44AC-A5FF-B3DF298EC78E}"/>
          </ac:spMkLst>
        </pc:spChg>
      </pc:sldChg>
      <pc:sldChg chg="modSp mod">
        <pc:chgData name="타야라히랄" userId="4cbd64cf-559c-4aef-b363-525ec37fb7ad" providerId="ADAL" clId="{1CFC4B94-8DEF-43E3-9CEA-812FF6DB2C9D}" dt="2023-03-02T01:07:25.448" v="123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186288590" sldId="300"/>
            <ac:spMk id="2" creationId="{EF3038E7-0393-42D7-8298-EA3BEFAACF18}"/>
          </ac:spMkLst>
        </pc:spChg>
        <pc:spChg chg="mod">
          <ac:chgData name="타야라히랄" userId="4cbd64cf-559c-4aef-b363-525ec37fb7ad" providerId="ADAL" clId="{1CFC4B94-8DEF-43E3-9CEA-812FF6DB2C9D}" dt="2023-03-02T01:07:25.448" v="123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modSp del">
        <pc:chgData name="타야라히랄" userId="4cbd64cf-559c-4aef-b363-525ec37fb7ad" providerId="ADAL" clId="{1CFC4B94-8DEF-43E3-9CEA-812FF6DB2C9D}" dt="2023-03-02T01:07:43.967" v="124" actId="47"/>
        <pc:sldMkLst>
          <pc:docMk/>
          <pc:sldMk cId="3274056778" sldId="30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74056778" sldId="301"/>
            <ac:spMk id="2" creationId="{285800DA-86B5-474A-A270-F2F4B10C671E}"/>
          </ac:spMkLst>
        </pc:spChg>
      </pc:sldChg>
    </pc:docChg>
  </pc:docChgLst>
  <pc:docChgLst>
    <pc:chgData name="타야라히랄" userId="4cbd64cf-559c-4aef-b363-525ec37fb7ad" providerId="ADAL" clId="{29F6BFF5-ECF7-41A0-B614-6A32C4EB41E8}"/>
    <pc:docChg chg="undo custSel addSld delSld modSld sldOrd">
      <pc:chgData name="타야라히랄" userId="4cbd64cf-559c-4aef-b363-525ec37fb7ad" providerId="ADAL" clId="{29F6BFF5-ECF7-41A0-B614-6A32C4EB41E8}" dt="2023-03-29T04:47:12.220" v="292" actId="1076"/>
      <pc:docMkLst>
        <pc:docMk/>
      </pc:docMkLst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2374891868" sldId="257"/>
        </pc:sldMkLst>
      </pc:sldChg>
      <pc:sldChg chg="addSp delSp modSp new mod">
        <pc:chgData name="타야라히랄" userId="4cbd64cf-559c-4aef-b363-525ec37fb7ad" providerId="ADAL" clId="{29F6BFF5-ECF7-41A0-B614-6A32C4EB41E8}" dt="2023-03-29T02:17:15.273" v="19" actId="1076"/>
        <pc:sldMkLst>
          <pc:docMk/>
          <pc:sldMk cId="3564068771" sldId="257"/>
        </pc:sldMkLst>
        <pc:spChg chg="mod">
          <ac:chgData name="타야라히랄" userId="4cbd64cf-559c-4aef-b363-525ec37fb7ad" providerId="ADAL" clId="{29F6BFF5-ECF7-41A0-B614-6A32C4EB41E8}" dt="2023-03-29T02:17:00.872" v="16" actId="20577"/>
          <ac:spMkLst>
            <pc:docMk/>
            <pc:sldMk cId="3564068771" sldId="257"/>
            <ac:spMk id="2" creationId="{E412F673-4B96-FE23-324E-3CA625FEB8B0}"/>
          </ac:spMkLst>
        </pc:spChg>
        <pc:spChg chg="del">
          <ac:chgData name="타야라히랄" userId="4cbd64cf-559c-4aef-b363-525ec37fb7ad" providerId="ADAL" clId="{29F6BFF5-ECF7-41A0-B614-6A32C4EB41E8}" dt="2023-03-29T02:16:56.777" v="2" actId="22"/>
          <ac:spMkLst>
            <pc:docMk/>
            <pc:sldMk cId="3564068771" sldId="257"/>
            <ac:spMk id="3" creationId="{4E7302D9-6F4F-1A25-245B-852DDD2B6DC7}"/>
          </ac:spMkLst>
        </pc:spChg>
        <pc:picChg chg="add mod ord">
          <ac:chgData name="타야라히랄" userId="4cbd64cf-559c-4aef-b363-525ec37fb7ad" providerId="ADAL" clId="{29F6BFF5-ECF7-41A0-B614-6A32C4EB41E8}" dt="2023-03-29T02:17:12.527" v="17" actId="14100"/>
          <ac:picMkLst>
            <pc:docMk/>
            <pc:sldMk cId="3564068771" sldId="257"/>
            <ac:picMk id="5" creationId="{4EA59906-F0F2-A231-F40B-5EF49FE50768}"/>
          </ac:picMkLst>
        </pc:picChg>
        <pc:picChg chg="add mod">
          <ac:chgData name="타야라히랄" userId="4cbd64cf-559c-4aef-b363-525ec37fb7ad" providerId="ADAL" clId="{29F6BFF5-ECF7-41A0-B614-6A32C4EB41E8}" dt="2023-03-29T02:17:15.273" v="19" actId="1076"/>
          <ac:picMkLst>
            <pc:docMk/>
            <pc:sldMk cId="3564068771" sldId="257"/>
            <ac:picMk id="7" creationId="{ACFAADE1-7EC1-BD55-3336-04468339BC94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391928576" sldId="258"/>
        </pc:sldMkLst>
      </pc:sldChg>
      <pc:sldChg chg="addSp delSp modSp new mod">
        <pc:chgData name="타야라히랄" userId="4cbd64cf-559c-4aef-b363-525ec37fb7ad" providerId="ADAL" clId="{29F6BFF5-ECF7-41A0-B614-6A32C4EB41E8}" dt="2023-03-29T02:19:31.529" v="48" actId="20577"/>
        <pc:sldMkLst>
          <pc:docMk/>
          <pc:sldMk cId="3117242349" sldId="258"/>
        </pc:sldMkLst>
        <pc:spChg chg="mod">
          <ac:chgData name="타야라히랄" userId="4cbd64cf-559c-4aef-b363-525ec37fb7ad" providerId="ADAL" clId="{29F6BFF5-ECF7-41A0-B614-6A32C4EB41E8}" dt="2023-03-29T02:19:31.529" v="48" actId="20577"/>
          <ac:spMkLst>
            <pc:docMk/>
            <pc:sldMk cId="3117242349" sldId="258"/>
            <ac:spMk id="2" creationId="{03B46141-ADF6-C631-FFD2-AEDE93AFF991}"/>
          </ac:spMkLst>
        </pc:spChg>
        <pc:spChg chg="del">
          <ac:chgData name="타야라히랄" userId="4cbd64cf-559c-4aef-b363-525ec37fb7ad" providerId="ADAL" clId="{29F6BFF5-ECF7-41A0-B614-6A32C4EB41E8}" dt="2023-03-29T02:17:44.406" v="23" actId="22"/>
          <ac:spMkLst>
            <pc:docMk/>
            <pc:sldMk cId="3117242349" sldId="258"/>
            <ac:spMk id="3" creationId="{19873D28-5859-455F-49C6-A9AE9AA9285B}"/>
          </ac:spMkLst>
        </pc:spChg>
        <pc:picChg chg="add mod ord">
          <ac:chgData name="타야라히랄" userId="4cbd64cf-559c-4aef-b363-525ec37fb7ad" providerId="ADAL" clId="{29F6BFF5-ECF7-41A0-B614-6A32C4EB41E8}" dt="2023-03-29T02:17:47.417" v="24" actId="1076"/>
          <ac:picMkLst>
            <pc:docMk/>
            <pc:sldMk cId="3117242349" sldId="258"/>
            <ac:picMk id="5" creationId="{3D02875F-AB23-8111-DF47-54A0432A15E1}"/>
          </ac:picMkLst>
        </pc:picChg>
        <pc:picChg chg="add del mod">
          <ac:chgData name="타야라히랄" userId="4cbd64cf-559c-4aef-b363-525ec37fb7ad" providerId="ADAL" clId="{29F6BFF5-ECF7-41A0-B614-6A32C4EB41E8}" dt="2023-03-29T02:18:26.408" v="35" actId="21"/>
          <ac:picMkLst>
            <pc:docMk/>
            <pc:sldMk cId="3117242349" sldId="258"/>
            <ac:picMk id="7" creationId="{3B9FA5D8-14C6-4CDC-2869-BA5A640C29EC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850049971" sldId="259"/>
        </pc:sldMkLst>
      </pc:sldChg>
      <pc:sldChg chg="addSp delSp modSp new mod">
        <pc:chgData name="타야라히랄" userId="4cbd64cf-559c-4aef-b363-525ec37fb7ad" providerId="ADAL" clId="{29F6BFF5-ECF7-41A0-B614-6A32C4EB41E8}" dt="2023-03-29T02:19:38.211" v="50" actId="20577"/>
        <pc:sldMkLst>
          <pc:docMk/>
          <pc:sldMk cId="4019941343" sldId="259"/>
        </pc:sldMkLst>
        <pc:spChg chg="mod">
          <ac:chgData name="타야라히랄" userId="4cbd64cf-559c-4aef-b363-525ec37fb7ad" providerId="ADAL" clId="{29F6BFF5-ECF7-41A0-B614-6A32C4EB41E8}" dt="2023-03-29T02:19:38.211" v="50" actId="20577"/>
          <ac:spMkLst>
            <pc:docMk/>
            <pc:sldMk cId="4019941343" sldId="259"/>
            <ac:spMk id="2" creationId="{5FC8D74B-A2C0-5FAA-40C6-579122BD261A}"/>
          </ac:spMkLst>
        </pc:spChg>
        <pc:spChg chg="del">
          <ac:chgData name="타야라히랄" userId="4cbd64cf-559c-4aef-b363-525ec37fb7ad" providerId="ADAL" clId="{29F6BFF5-ECF7-41A0-B614-6A32C4EB41E8}" dt="2023-03-29T02:18:30.622" v="36"/>
          <ac:spMkLst>
            <pc:docMk/>
            <pc:sldMk cId="4019941343" sldId="259"/>
            <ac:spMk id="3" creationId="{8B765FAC-B987-AC30-E548-CA025D161D17}"/>
          </ac:spMkLst>
        </pc:spChg>
        <pc:picChg chg="add mod">
          <ac:chgData name="타야라히랄" userId="4cbd64cf-559c-4aef-b363-525ec37fb7ad" providerId="ADAL" clId="{29F6BFF5-ECF7-41A0-B614-6A32C4EB41E8}" dt="2023-03-29T02:18:49.555" v="45" actId="14100"/>
          <ac:picMkLst>
            <pc:docMk/>
            <pc:sldMk cId="4019941343" sldId="259"/>
            <ac:picMk id="4" creationId="{EF473CD7-C0AE-9E37-9287-40834F5E7DB9}"/>
          </ac:picMkLst>
        </pc:picChg>
        <pc:picChg chg="add del mod">
          <ac:chgData name="타야라히랄" userId="4cbd64cf-559c-4aef-b363-525ec37fb7ad" providerId="ADAL" clId="{29F6BFF5-ECF7-41A0-B614-6A32C4EB41E8}" dt="2023-03-29T02:18:45.977" v="43" actId="478"/>
          <ac:picMkLst>
            <pc:docMk/>
            <pc:sldMk cId="4019941343" sldId="259"/>
            <ac:picMk id="5" creationId="{910347BF-0D9B-3E72-2797-371E693EADD3}"/>
          </ac:picMkLst>
        </pc:picChg>
      </pc:sldChg>
      <pc:sldChg chg="addSp delSp modSp new mod">
        <pc:chgData name="타야라히랄" userId="4cbd64cf-559c-4aef-b363-525ec37fb7ad" providerId="ADAL" clId="{29F6BFF5-ECF7-41A0-B614-6A32C4EB41E8}" dt="2023-03-29T02:19:40.911" v="52" actId="20577"/>
        <pc:sldMkLst>
          <pc:docMk/>
          <pc:sldMk cId="244226955" sldId="260"/>
        </pc:sldMkLst>
        <pc:spChg chg="mod">
          <ac:chgData name="타야라히랄" userId="4cbd64cf-559c-4aef-b363-525ec37fb7ad" providerId="ADAL" clId="{29F6BFF5-ECF7-41A0-B614-6A32C4EB41E8}" dt="2023-03-29T02:19:40.911" v="52" actId="20577"/>
          <ac:spMkLst>
            <pc:docMk/>
            <pc:sldMk cId="244226955" sldId="260"/>
            <ac:spMk id="2" creationId="{0BD20E26-E312-1BFE-64BF-87A66D947252}"/>
          </ac:spMkLst>
        </pc:spChg>
        <pc:spChg chg="del">
          <ac:chgData name="타야라히랄" userId="4cbd64cf-559c-4aef-b363-525ec37fb7ad" providerId="ADAL" clId="{29F6BFF5-ECF7-41A0-B614-6A32C4EB41E8}" dt="2023-03-29T02:19:27.826" v="46" actId="22"/>
          <ac:spMkLst>
            <pc:docMk/>
            <pc:sldMk cId="244226955" sldId="260"/>
            <ac:spMk id="3" creationId="{CD9748B5-D8BF-B091-D6E8-38258BDAAF55}"/>
          </ac:spMkLst>
        </pc:spChg>
        <pc:picChg chg="add mod ord">
          <ac:chgData name="타야라히랄" userId="4cbd64cf-559c-4aef-b363-525ec37fb7ad" providerId="ADAL" clId="{29F6BFF5-ECF7-41A0-B614-6A32C4EB41E8}" dt="2023-03-29T02:19:27.826" v="46" actId="22"/>
          <ac:picMkLst>
            <pc:docMk/>
            <pc:sldMk cId="244226955" sldId="260"/>
            <ac:picMk id="5" creationId="{51E1C0F1-1926-D099-5D0E-83B7C07605A4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861685527" sldId="260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068225741" sldId="261"/>
        </pc:sldMkLst>
      </pc:sldChg>
      <pc:sldChg chg="addSp delSp modSp new mod">
        <pc:chgData name="타야라히랄" userId="4cbd64cf-559c-4aef-b363-525ec37fb7ad" providerId="ADAL" clId="{29F6BFF5-ECF7-41A0-B614-6A32C4EB41E8}" dt="2023-03-29T02:23:16.596" v="62" actId="1076"/>
        <pc:sldMkLst>
          <pc:docMk/>
          <pc:sldMk cId="1146680470" sldId="261"/>
        </pc:sldMkLst>
        <pc:spChg chg="add del mod">
          <ac:chgData name="타야라히랄" userId="4cbd64cf-559c-4aef-b363-525ec37fb7ad" providerId="ADAL" clId="{29F6BFF5-ECF7-41A0-B614-6A32C4EB41E8}" dt="2023-03-29T02:19:54.722" v="58" actId="20577"/>
          <ac:spMkLst>
            <pc:docMk/>
            <pc:sldMk cId="1146680470" sldId="261"/>
            <ac:spMk id="2" creationId="{4F251A51-D116-1CAB-D760-0224DBCFFCE2}"/>
          </ac:spMkLst>
        </pc:spChg>
        <pc:spChg chg="del">
          <ac:chgData name="타야라히랄" userId="4cbd64cf-559c-4aef-b363-525ec37fb7ad" providerId="ADAL" clId="{29F6BFF5-ECF7-41A0-B614-6A32C4EB41E8}" dt="2023-03-29T02:20:03.698" v="59" actId="22"/>
          <ac:spMkLst>
            <pc:docMk/>
            <pc:sldMk cId="1146680470" sldId="261"/>
            <ac:spMk id="3" creationId="{141F4963-8CEF-5C66-4791-D29DE2830C4D}"/>
          </ac:spMkLst>
        </pc:spChg>
        <pc:spChg chg="add del mod">
          <ac:chgData name="타야라히랄" userId="4cbd64cf-559c-4aef-b363-525ec37fb7ad" providerId="ADAL" clId="{29F6BFF5-ECF7-41A0-B614-6A32C4EB41E8}" dt="2023-03-29T02:19:53.749" v="55"/>
          <ac:spMkLst>
            <pc:docMk/>
            <pc:sldMk cId="1146680470" sldId="261"/>
            <ac:spMk id="4" creationId="{8652DE88-9C1A-6042-C8E5-B0D247EE02B4}"/>
          </ac:spMkLst>
        </pc:spChg>
        <pc:picChg chg="add mod ord">
          <ac:chgData name="타야라히랄" userId="4cbd64cf-559c-4aef-b363-525ec37fb7ad" providerId="ADAL" clId="{29F6BFF5-ECF7-41A0-B614-6A32C4EB41E8}" dt="2023-03-29T02:23:16.596" v="62" actId="1076"/>
          <ac:picMkLst>
            <pc:docMk/>
            <pc:sldMk cId="1146680470" sldId="261"/>
            <ac:picMk id="6" creationId="{1DAD2C9B-4116-BF53-F9ED-0B26ABAA2EC2}"/>
          </ac:picMkLst>
        </pc:picChg>
      </pc:sldChg>
      <pc:sldChg chg="addSp delSp modSp new mod">
        <pc:chgData name="타야라히랄" userId="4cbd64cf-559c-4aef-b363-525ec37fb7ad" providerId="ADAL" clId="{29F6BFF5-ECF7-41A0-B614-6A32C4EB41E8}" dt="2023-03-29T02:26:18.519" v="101"/>
        <pc:sldMkLst>
          <pc:docMk/>
          <pc:sldMk cId="354861307" sldId="262"/>
        </pc:sldMkLst>
        <pc:spChg chg="mod">
          <ac:chgData name="타야라히랄" userId="4cbd64cf-559c-4aef-b363-525ec37fb7ad" providerId="ADAL" clId="{29F6BFF5-ECF7-41A0-B614-6A32C4EB41E8}" dt="2023-03-29T02:26:18.519" v="101"/>
          <ac:spMkLst>
            <pc:docMk/>
            <pc:sldMk cId="354861307" sldId="262"/>
            <ac:spMk id="2" creationId="{A06885E8-5810-B991-8EAA-923C5BB7041D}"/>
          </ac:spMkLst>
        </pc:spChg>
        <pc:spChg chg="mod">
          <ac:chgData name="타야라히랄" userId="4cbd64cf-559c-4aef-b363-525ec37fb7ad" providerId="ADAL" clId="{29F6BFF5-ECF7-41A0-B614-6A32C4EB41E8}" dt="2023-03-29T02:26:09.555" v="100" actId="27636"/>
          <ac:spMkLst>
            <pc:docMk/>
            <pc:sldMk cId="354861307" sldId="262"/>
            <ac:spMk id="3" creationId="{05A13193-A794-7119-2F5C-6F1343C7007E}"/>
          </ac:spMkLst>
        </pc:spChg>
        <pc:spChg chg="add del">
          <ac:chgData name="타야라히랄" userId="4cbd64cf-559c-4aef-b363-525ec37fb7ad" providerId="ADAL" clId="{29F6BFF5-ECF7-41A0-B614-6A32C4EB41E8}" dt="2023-03-29T02:25:54.283" v="82"/>
          <ac:spMkLst>
            <pc:docMk/>
            <pc:sldMk cId="354861307" sldId="262"/>
            <ac:spMk id="4" creationId="{ACDA7F54-5843-0342-B640-238E3ED50498}"/>
          </ac:spMkLst>
        </pc:sp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531166885" sldId="262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29006851" sldId="263"/>
        </pc:sldMkLst>
      </pc:sldChg>
      <pc:sldChg chg="addSp delSp modSp new mod">
        <pc:chgData name="타야라히랄" userId="4cbd64cf-559c-4aef-b363-525ec37fb7ad" providerId="ADAL" clId="{29F6BFF5-ECF7-41A0-B614-6A32C4EB41E8}" dt="2023-03-29T02:28:36.303" v="107" actId="1076"/>
        <pc:sldMkLst>
          <pc:docMk/>
          <pc:sldMk cId="550874958" sldId="263"/>
        </pc:sldMkLst>
        <pc:spChg chg="del">
          <ac:chgData name="타야라히랄" userId="4cbd64cf-559c-4aef-b363-525ec37fb7ad" providerId="ADAL" clId="{29F6BFF5-ECF7-41A0-B614-6A32C4EB41E8}" dt="2023-03-29T02:28:18.879" v="103" actId="22"/>
          <ac:spMkLst>
            <pc:docMk/>
            <pc:sldMk cId="550874958" sldId="263"/>
            <ac:spMk id="3" creationId="{385C4916-FA99-A5A8-161F-304278525F52}"/>
          </ac:spMkLst>
        </pc:spChg>
        <pc:picChg chg="add mod ord">
          <ac:chgData name="타야라히랄" userId="4cbd64cf-559c-4aef-b363-525ec37fb7ad" providerId="ADAL" clId="{29F6BFF5-ECF7-41A0-B614-6A32C4EB41E8}" dt="2023-03-29T02:28:36.303" v="107" actId="1076"/>
          <ac:picMkLst>
            <pc:docMk/>
            <pc:sldMk cId="550874958" sldId="263"/>
            <ac:picMk id="5" creationId="{62A42C43-18BA-D4C8-6C31-DCFE6A434A28}"/>
          </ac:picMkLst>
        </pc:picChg>
      </pc:sldChg>
      <pc:sldChg chg="modSp new mod ord">
        <pc:chgData name="타야라히랄" userId="4cbd64cf-559c-4aef-b363-525ec37fb7ad" providerId="ADAL" clId="{29F6BFF5-ECF7-41A0-B614-6A32C4EB41E8}" dt="2023-03-29T02:31:34.052" v="135"/>
        <pc:sldMkLst>
          <pc:docMk/>
          <pc:sldMk cId="2543077277" sldId="264"/>
        </pc:sldMkLst>
        <pc:spChg chg="mod">
          <ac:chgData name="타야라히랄" userId="4cbd64cf-559c-4aef-b363-525ec37fb7ad" providerId="ADAL" clId="{29F6BFF5-ECF7-41A0-B614-6A32C4EB41E8}" dt="2023-03-29T02:29:43.712" v="112"/>
          <ac:spMkLst>
            <pc:docMk/>
            <pc:sldMk cId="2543077277" sldId="264"/>
            <ac:spMk id="2" creationId="{E4DA195A-5884-8F7B-A309-AA42435B938F}"/>
          </ac:spMkLst>
        </pc:spChg>
        <pc:spChg chg="mod">
          <ac:chgData name="타야라히랄" userId="4cbd64cf-559c-4aef-b363-525ec37fb7ad" providerId="ADAL" clId="{29F6BFF5-ECF7-41A0-B614-6A32C4EB41E8}" dt="2023-03-29T02:31:17.362" v="132" actId="33524"/>
          <ac:spMkLst>
            <pc:docMk/>
            <pc:sldMk cId="2543077277" sldId="264"/>
            <ac:spMk id="3" creationId="{D8D3077D-98D1-C47B-BE67-9080FBB08509}"/>
          </ac:spMkLst>
        </pc:sp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281743031" sldId="264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565816383" sldId="265"/>
        </pc:sldMkLst>
      </pc:sldChg>
      <pc:sldChg chg="addSp delSp modSp new mod">
        <pc:chgData name="타야라히랄" userId="4cbd64cf-559c-4aef-b363-525ec37fb7ad" providerId="ADAL" clId="{29F6BFF5-ECF7-41A0-B614-6A32C4EB41E8}" dt="2023-03-29T02:41:11.721" v="176" actId="1076"/>
        <pc:sldMkLst>
          <pc:docMk/>
          <pc:sldMk cId="4129983642" sldId="265"/>
        </pc:sldMkLst>
        <pc:spChg chg="del">
          <ac:chgData name="타야라히랄" userId="4cbd64cf-559c-4aef-b363-525ec37fb7ad" providerId="ADAL" clId="{29F6BFF5-ECF7-41A0-B614-6A32C4EB41E8}" dt="2023-03-29T02:37:33.512" v="136"/>
          <ac:spMkLst>
            <pc:docMk/>
            <pc:sldMk cId="4129983642" sldId="265"/>
            <ac:spMk id="2" creationId="{119F97B5-61D1-69BF-3025-AA40B5D0D437}"/>
          </ac:spMkLst>
        </pc:spChg>
        <pc:spChg chg="del">
          <ac:chgData name="타야라히랄" userId="4cbd64cf-559c-4aef-b363-525ec37fb7ad" providerId="ADAL" clId="{29F6BFF5-ECF7-41A0-B614-6A32C4EB41E8}" dt="2023-03-29T02:37:54.750" v="140" actId="22"/>
          <ac:spMkLst>
            <pc:docMk/>
            <pc:sldMk cId="4129983642" sldId="265"/>
            <ac:spMk id="3" creationId="{1A4E903D-3FA5-C52A-0CA4-860E85C10D48}"/>
          </ac:spMkLst>
        </pc:spChg>
        <pc:spChg chg="add del mod">
          <ac:chgData name="타야라히랄" userId="4cbd64cf-559c-4aef-b363-525ec37fb7ad" providerId="ADAL" clId="{29F6BFF5-ECF7-41A0-B614-6A32C4EB41E8}" dt="2023-03-29T02:37:35.104" v="137" actId="478"/>
          <ac:spMkLst>
            <pc:docMk/>
            <pc:sldMk cId="4129983642" sldId="265"/>
            <ac:spMk id="4" creationId="{F6D87A85-C5C0-AE66-56C8-4AC60C95C291}"/>
          </ac:spMkLst>
        </pc:spChg>
        <pc:spChg chg="add del mod">
          <ac:chgData name="타야라히랄" userId="4cbd64cf-559c-4aef-b363-525ec37fb7ad" providerId="ADAL" clId="{29F6BFF5-ECF7-41A0-B614-6A32C4EB41E8}" dt="2023-03-29T02:37:37.264" v="138"/>
          <ac:spMkLst>
            <pc:docMk/>
            <pc:sldMk cId="4129983642" sldId="265"/>
            <ac:spMk id="5" creationId="{177C1DED-F00B-E056-6EED-C817F49F5639}"/>
          </ac:spMkLst>
        </pc:spChg>
        <pc:spChg chg="add mod">
          <ac:chgData name="타야라히랄" userId="4cbd64cf-559c-4aef-b363-525ec37fb7ad" providerId="ADAL" clId="{29F6BFF5-ECF7-41A0-B614-6A32C4EB41E8}" dt="2023-03-29T02:37:38.465" v="139" actId="20577"/>
          <ac:spMkLst>
            <pc:docMk/>
            <pc:sldMk cId="4129983642" sldId="265"/>
            <ac:spMk id="6" creationId="{FB28BA22-D012-5FE5-B326-0622324E2637}"/>
          </ac:spMkLst>
        </pc:spChg>
        <pc:spChg chg="add del">
          <ac:chgData name="타야라히랄" userId="4cbd64cf-559c-4aef-b363-525ec37fb7ad" providerId="ADAL" clId="{29F6BFF5-ECF7-41A0-B614-6A32C4EB41E8}" dt="2023-03-29T02:38:31.291" v="147" actId="22"/>
          <ac:spMkLst>
            <pc:docMk/>
            <pc:sldMk cId="4129983642" sldId="265"/>
            <ac:spMk id="12" creationId="{538CD469-0B4A-D514-3C9C-2DD7948E4E90}"/>
          </ac:spMkLst>
        </pc:spChg>
        <pc:spChg chg="add mod">
          <ac:chgData name="타야라히랄" userId="4cbd64cf-559c-4aef-b363-525ec37fb7ad" providerId="ADAL" clId="{29F6BFF5-ECF7-41A0-B614-6A32C4EB41E8}" dt="2023-03-29T02:41:11.721" v="176" actId="1076"/>
          <ac:spMkLst>
            <pc:docMk/>
            <pc:sldMk cId="4129983642" sldId="265"/>
            <ac:spMk id="14" creationId="{BFB47451-8ECC-2F4A-6602-9C9CDCF9BB3F}"/>
          </ac:spMkLst>
        </pc:spChg>
        <pc:picChg chg="add mod ord">
          <ac:chgData name="타야라히랄" userId="4cbd64cf-559c-4aef-b363-525ec37fb7ad" providerId="ADAL" clId="{29F6BFF5-ECF7-41A0-B614-6A32C4EB41E8}" dt="2023-03-29T02:40:12.226" v="168" actId="14100"/>
          <ac:picMkLst>
            <pc:docMk/>
            <pc:sldMk cId="4129983642" sldId="265"/>
            <ac:picMk id="8" creationId="{2603B206-7EFE-821F-87C8-47BB7CABDFF5}"/>
          </ac:picMkLst>
        </pc:picChg>
        <pc:picChg chg="add mod">
          <ac:chgData name="타야라히랄" userId="4cbd64cf-559c-4aef-b363-525ec37fb7ad" providerId="ADAL" clId="{29F6BFF5-ECF7-41A0-B614-6A32C4EB41E8}" dt="2023-03-29T02:40:55.220" v="175" actId="1076"/>
          <ac:picMkLst>
            <pc:docMk/>
            <pc:sldMk cId="4129983642" sldId="265"/>
            <ac:picMk id="10" creationId="{FADF5940-5D03-BDD5-CC3E-29B987FF773B}"/>
          </ac:picMkLst>
        </pc:picChg>
      </pc:sldChg>
      <pc:sldChg chg="addSp delSp modSp new mod">
        <pc:chgData name="타야라히랄" userId="4cbd64cf-559c-4aef-b363-525ec37fb7ad" providerId="ADAL" clId="{29F6BFF5-ECF7-41A0-B614-6A32C4EB41E8}" dt="2023-03-29T02:42:19.794" v="183" actId="22"/>
        <pc:sldMkLst>
          <pc:docMk/>
          <pc:sldMk cId="1049774042" sldId="266"/>
        </pc:sldMkLst>
        <pc:spChg chg="add del mod">
          <ac:chgData name="타야라히랄" userId="4cbd64cf-559c-4aef-b363-525ec37fb7ad" providerId="ADAL" clId="{29F6BFF5-ECF7-41A0-B614-6A32C4EB41E8}" dt="2023-03-29T02:42:05.235" v="182" actId="20577"/>
          <ac:spMkLst>
            <pc:docMk/>
            <pc:sldMk cId="1049774042" sldId="266"/>
            <ac:spMk id="2" creationId="{66A51C80-AB30-A1C5-7E97-03433312D772}"/>
          </ac:spMkLst>
        </pc:spChg>
        <pc:spChg chg="del">
          <ac:chgData name="타야라히랄" userId="4cbd64cf-559c-4aef-b363-525ec37fb7ad" providerId="ADAL" clId="{29F6BFF5-ECF7-41A0-B614-6A32C4EB41E8}" dt="2023-03-29T02:42:19.794" v="183" actId="22"/>
          <ac:spMkLst>
            <pc:docMk/>
            <pc:sldMk cId="1049774042" sldId="266"/>
            <ac:spMk id="3" creationId="{F55A31D5-EB21-B6B4-6768-0B630CF42705}"/>
          </ac:spMkLst>
        </pc:spChg>
        <pc:spChg chg="add del mod">
          <ac:chgData name="타야라히랄" userId="4cbd64cf-559c-4aef-b363-525ec37fb7ad" providerId="ADAL" clId="{29F6BFF5-ECF7-41A0-B614-6A32C4EB41E8}" dt="2023-03-29T02:42:04.266" v="179"/>
          <ac:spMkLst>
            <pc:docMk/>
            <pc:sldMk cId="1049774042" sldId="266"/>
            <ac:spMk id="4" creationId="{BE67BB02-02C1-96C6-D190-AD4FEEAC98CE}"/>
          </ac:spMkLst>
        </pc:spChg>
        <pc:picChg chg="add mod ord">
          <ac:chgData name="타야라히랄" userId="4cbd64cf-559c-4aef-b363-525ec37fb7ad" providerId="ADAL" clId="{29F6BFF5-ECF7-41A0-B614-6A32C4EB41E8}" dt="2023-03-29T02:42:19.794" v="183" actId="22"/>
          <ac:picMkLst>
            <pc:docMk/>
            <pc:sldMk cId="1049774042" sldId="266"/>
            <ac:picMk id="6" creationId="{0570572D-271A-E718-5515-7E87974A22D5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274432855" sldId="266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214637690" sldId="267"/>
        </pc:sldMkLst>
      </pc:sldChg>
      <pc:sldChg chg="addSp delSp modSp new mod">
        <pc:chgData name="타야라히랄" userId="4cbd64cf-559c-4aef-b363-525ec37fb7ad" providerId="ADAL" clId="{29F6BFF5-ECF7-41A0-B614-6A32C4EB41E8}" dt="2023-03-29T02:43:21.601" v="188" actId="22"/>
        <pc:sldMkLst>
          <pc:docMk/>
          <pc:sldMk cId="1616938833" sldId="267"/>
        </pc:sldMkLst>
        <pc:spChg chg="mod">
          <ac:chgData name="타야라히랄" userId="4cbd64cf-559c-4aef-b363-525ec37fb7ad" providerId="ADAL" clId="{29F6BFF5-ECF7-41A0-B614-6A32C4EB41E8}" dt="2023-03-29T02:43:10.138" v="187" actId="20577"/>
          <ac:spMkLst>
            <pc:docMk/>
            <pc:sldMk cId="1616938833" sldId="267"/>
            <ac:spMk id="2" creationId="{41FA5A00-FA78-28EC-C67B-220B15EF358A}"/>
          </ac:spMkLst>
        </pc:spChg>
        <pc:spChg chg="del">
          <ac:chgData name="타야라히랄" userId="4cbd64cf-559c-4aef-b363-525ec37fb7ad" providerId="ADAL" clId="{29F6BFF5-ECF7-41A0-B614-6A32C4EB41E8}" dt="2023-03-29T02:43:21.601" v="188" actId="22"/>
          <ac:spMkLst>
            <pc:docMk/>
            <pc:sldMk cId="1616938833" sldId="267"/>
            <ac:spMk id="3" creationId="{F795D401-597B-8232-E0C4-6BC753C1C180}"/>
          </ac:spMkLst>
        </pc:spChg>
        <pc:picChg chg="add mod ord">
          <ac:chgData name="타야라히랄" userId="4cbd64cf-559c-4aef-b363-525ec37fb7ad" providerId="ADAL" clId="{29F6BFF5-ECF7-41A0-B614-6A32C4EB41E8}" dt="2023-03-29T02:43:21.601" v="188" actId="22"/>
          <ac:picMkLst>
            <pc:docMk/>
            <pc:sldMk cId="1616938833" sldId="267"/>
            <ac:picMk id="5" creationId="{861289DA-5A2C-0A97-58CF-0F6ECB36FAC8}"/>
          </ac:picMkLst>
        </pc:picChg>
      </pc:sldChg>
      <pc:sldChg chg="addSp delSp modSp new mod">
        <pc:chgData name="타야라히랄" userId="4cbd64cf-559c-4aef-b363-525ec37fb7ad" providerId="ADAL" clId="{29F6BFF5-ECF7-41A0-B614-6A32C4EB41E8}" dt="2023-03-29T02:44:32.773" v="192"/>
        <pc:sldMkLst>
          <pc:docMk/>
          <pc:sldMk cId="1502919488" sldId="268"/>
        </pc:sldMkLst>
        <pc:spChg chg="mod">
          <ac:chgData name="타야라히랄" userId="4cbd64cf-559c-4aef-b363-525ec37fb7ad" providerId="ADAL" clId="{29F6BFF5-ECF7-41A0-B614-6A32C4EB41E8}" dt="2023-03-29T02:44:32.773" v="192"/>
          <ac:spMkLst>
            <pc:docMk/>
            <pc:sldMk cId="1502919488" sldId="268"/>
            <ac:spMk id="2" creationId="{070A102A-CD56-3D9B-2D85-EFCF5D4760B2}"/>
          </ac:spMkLst>
        </pc:spChg>
        <pc:spChg chg="del">
          <ac:chgData name="타야라히랄" userId="4cbd64cf-559c-4aef-b363-525ec37fb7ad" providerId="ADAL" clId="{29F6BFF5-ECF7-41A0-B614-6A32C4EB41E8}" dt="2023-03-29T02:44:27.707" v="190" actId="22"/>
          <ac:spMkLst>
            <pc:docMk/>
            <pc:sldMk cId="1502919488" sldId="268"/>
            <ac:spMk id="3" creationId="{AE1717D0-345D-D7B7-21E2-1789CAF1EBEE}"/>
          </ac:spMkLst>
        </pc:spChg>
        <pc:picChg chg="add mod ord">
          <ac:chgData name="타야라히랄" userId="4cbd64cf-559c-4aef-b363-525ec37fb7ad" providerId="ADAL" clId="{29F6BFF5-ECF7-41A0-B614-6A32C4EB41E8}" dt="2023-03-29T02:44:29.320" v="191" actId="1076"/>
          <ac:picMkLst>
            <pc:docMk/>
            <pc:sldMk cId="1502919488" sldId="268"/>
            <ac:picMk id="5" creationId="{7182226A-AA09-EE4A-B901-EA2600E8EFD5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2916051295" sldId="268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384362720" sldId="269"/>
        </pc:sldMkLst>
      </pc:sldChg>
      <pc:sldChg chg="addSp delSp modSp new mod">
        <pc:chgData name="타야라히랄" userId="4cbd64cf-559c-4aef-b363-525ec37fb7ad" providerId="ADAL" clId="{29F6BFF5-ECF7-41A0-B614-6A32C4EB41E8}" dt="2023-03-29T02:45:08.250" v="200" actId="1076"/>
        <pc:sldMkLst>
          <pc:docMk/>
          <pc:sldMk cId="4104431105" sldId="269"/>
        </pc:sldMkLst>
        <pc:spChg chg="mod">
          <ac:chgData name="타야라히랄" userId="4cbd64cf-559c-4aef-b363-525ec37fb7ad" providerId="ADAL" clId="{29F6BFF5-ECF7-41A0-B614-6A32C4EB41E8}" dt="2023-03-29T02:44:46.569" v="198" actId="20577"/>
          <ac:spMkLst>
            <pc:docMk/>
            <pc:sldMk cId="4104431105" sldId="269"/>
            <ac:spMk id="2" creationId="{54A84F18-C08C-89E3-5D27-8C49927BFF88}"/>
          </ac:spMkLst>
        </pc:spChg>
        <pc:spChg chg="del">
          <ac:chgData name="타야라히랄" userId="4cbd64cf-559c-4aef-b363-525ec37fb7ad" providerId="ADAL" clId="{29F6BFF5-ECF7-41A0-B614-6A32C4EB41E8}" dt="2023-03-29T02:45:05.731" v="199" actId="22"/>
          <ac:spMkLst>
            <pc:docMk/>
            <pc:sldMk cId="4104431105" sldId="269"/>
            <ac:spMk id="3" creationId="{357EAB2A-EDD6-07A0-E3AC-718F5E2796D2}"/>
          </ac:spMkLst>
        </pc:spChg>
        <pc:picChg chg="add mod ord">
          <ac:chgData name="타야라히랄" userId="4cbd64cf-559c-4aef-b363-525ec37fb7ad" providerId="ADAL" clId="{29F6BFF5-ECF7-41A0-B614-6A32C4EB41E8}" dt="2023-03-29T02:45:08.250" v="200" actId="1076"/>
          <ac:picMkLst>
            <pc:docMk/>
            <pc:sldMk cId="4104431105" sldId="269"/>
            <ac:picMk id="5" creationId="{74190076-74A0-C154-83EC-998F7CC40237}"/>
          </ac:picMkLst>
        </pc:picChg>
      </pc:sldChg>
      <pc:sldChg chg="addSp delSp modSp new mod">
        <pc:chgData name="타야라히랄" userId="4cbd64cf-559c-4aef-b363-525ec37fb7ad" providerId="ADAL" clId="{29F6BFF5-ECF7-41A0-B614-6A32C4EB41E8}" dt="2023-03-29T04:35:09.185" v="275" actId="1076"/>
        <pc:sldMkLst>
          <pc:docMk/>
          <pc:sldMk cId="1334594443" sldId="270"/>
        </pc:sldMkLst>
        <pc:spChg chg="add del mod">
          <ac:chgData name="타야라히랄" userId="4cbd64cf-559c-4aef-b363-525ec37fb7ad" providerId="ADAL" clId="{29F6BFF5-ECF7-41A0-B614-6A32C4EB41E8}" dt="2023-03-29T02:45:20.101" v="208" actId="20577"/>
          <ac:spMkLst>
            <pc:docMk/>
            <pc:sldMk cId="1334594443" sldId="270"/>
            <ac:spMk id="2" creationId="{8B9C6813-39F8-7AA1-E485-BDB3D656D6B6}"/>
          </ac:spMkLst>
        </pc:spChg>
        <pc:spChg chg="del">
          <ac:chgData name="타야라히랄" userId="4cbd64cf-559c-4aef-b363-525ec37fb7ad" providerId="ADAL" clId="{29F6BFF5-ECF7-41A0-B614-6A32C4EB41E8}" dt="2023-03-29T02:45:35.358" v="209" actId="22"/>
          <ac:spMkLst>
            <pc:docMk/>
            <pc:sldMk cId="1334594443" sldId="270"/>
            <ac:spMk id="3" creationId="{B6B3CD7B-41D8-DE6E-6E41-3C84C8FBBD0A}"/>
          </ac:spMkLst>
        </pc:spChg>
        <pc:spChg chg="add del mod">
          <ac:chgData name="타야라히랄" userId="4cbd64cf-559c-4aef-b363-525ec37fb7ad" providerId="ADAL" clId="{29F6BFF5-ECF7-41A0-B614-6A32C4EB41E8}" dt="2023-03-29T02:45:19.245" v="205"/>
          <ac:spMkLst>
            <pc:docMk/>
            <pc:sldMk cId="1334594443" sldId="270"/>
            <ac:spMk id="4" creationId="{E360AB03-70BE-5715-1317-3DD3267DE672}"/>
          </ac:spMkLst>
        </pc:spChg>
        <pc:spChg chg="add mod">
          <ac:chgData name="타야라히랄" userId="4cbd64cf-559c-4aef-b363-525ec37fb7ad" providerId="ADAL" clId="{29F6BFF5-ECF7-41A0-B614-6A32C4EB41E8}" dt="2023-03-29T04:35:09.185" v="275" actId="1076"/>
          <ac:spMkLst>
            <pc:docMk/>
            <pc:sldMk cId="1334594443" sldId="270"/>
            <ac:spMk id="8" creationId="{B5A40502-E521-64B7-9302-5B72C12F139B}"/>
          </ac:spMkLst>
        </pc:spChg>
        <pc:picChg chg="add mod ord">
          <ac:chgData name="타야라히랄" userId="4cbd64cf-559c-4aef-b363-525ec37fb7ad" providerId="ADAL" clId="{29F6BFF5-ECF7-41A0-B614-6A32C4EB41E8}" dt="2023-03-29T04:34:39.235" v="219" actId="1076"/>
          <ac:picMkLst>
            <pc:docMk/>
            <pc:sldMk cId="1334594443" sldId="270"/>
            <ac:picMk id="6" creationId="{F080980E-A75A-0479-BFE4-C6BF15CD3E5F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183066201" sldId="270"/>
        </pc:sldMkLst>
      </pc:sldChg>
      <pc:sldChg chg="addSp delSp modSp new mod">
        <pc:chgData name="타야라히랄" userId="4cbd64cf-559c-4aef-b363-525ec37fb7ad" providerId="ADAL" clId="{29F6BFF5-ECF7-41A0-B614-6A32C4EB41E8}" dt="2023-03-29T04:46:40.278" v="286" actId="1076"/>
        <pc:sldMkLst>
          <pc:docMk/>
          <pc:sldMk cId="280204835" sldId="271"/>
        </pc:sldMkLst>
        <pc:spChg chg="mod">
          <ac:chgData name="타야라히랄" userId="4cbd64cf-559c-4aef-b363-525ec37fb7ad" providerId="ADAL" clId="{29F6BFF5-ECF7-41A0-B614-6A32C4EB41E8}" dt="2023-03-29T04:42:30.258" v="279" actId="27636"/>
          <ac:spMkLst>
            <pc:docMk/>
            <pc:sldMk cId="280204835" sldId="271"/>
            <ac:spMk id="2" creationId="{CFB3382C-EEDD-9295-B7B3-F33E13FC493E}"/>
          </ac:spMkLst>
        </pc:spChg>
        <pc:spChg chg="del">
          <ac:chgData name="타야라히랄" userId="4cbd64cf-559c-4aef-b363-525ec37fb7ad" providerId="ADAL" clId="{29F6BFF5-ECF7-41A0-B614-6A32C4EB41E8}" dt="2023-03-29T04:42:42.004" v="280" actId="22"/>
          <ac:spMkLst>
            <pc:docMk/>
            <pc:sldMk cId="280204835" sldId="271"/>
            <ac:spMk id="3" creationId="{ACC0368C-BECD-67E3-A7E2-BFB67F7E22A5}"/>
          </ac:spMkLst>
        </pc:spChg>
        <pc:spChg chg="add mod">
          <ac:chgData name="타야라히랄" userId="4cbd64cf-559c-4aef-b363-525ec37fb7ad" providerId="ADAL" clId="{29F6BFF5-ECF7-41A0-B614-6A32C4EB41E8}" dt="2023-03-29T04:46:40.278" v="286" actId="1076"/>
          <ac:spMkLst>
            <pc:docMk/>
            <pc:sldMk cId="280204835" sldId="271"/>
            <ac:spMk id="7" creationId="{9F21E8DA-3CD4-7AEA-583B-F3B2873E68C1}"/>
          </ac:spMkLst>
        </pc:spChg>
        <pc:picChg chg="add mod ord">
          <ac:chgData name="타야라히랄" userId="4cbd64cf-559c-4aef-b363-525ec37fb7ad" providerId="ADAL" clId="{29F6BFF5-ECF7-41A0-B614-6A32C4EB41E8}" dt="2023-03-29T04:43:35.220" v="281" actId="1076"/>
          <ac:picMkLst>
            <pc:docMk/>
            <pc:sldMk cId="280204835" sldId="271"/>
            <ac:picMk id="5" creationId="{03E94477-DAF3-DDD0-ECAE-31409FB079E3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559128260" sldId="271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501459616" sldId="272"/>
        </pc:sldMkLst>
      </pc:sldChg>
      <pc:sldChg chg="addSp delSp modSp new mod">
        <pc:chgData name="타야라히랄" userId="4cbd64cf-559c-4aef-b363-525ec37fb7ad" providerId="ADAL" clId="{29F6BFF5-ECF7-41A0-B614-6A32C4EB41E8}" dt="2023-03-29T04:47:12.220" v="292" actId="1076"/>
        <pc:sldMkLst>
          <pc:docMk/>
          <pc:sldMk cId="3778405772" sldId="272"/>
        </pc:sldMkLst>
        <pc:spChg chg="add del mod">
          <ac:chgData name="타야라히랄" userId="4cbd64cf-559c-4aef-b363-525ec37fb7ad" providerId="ADAL" clId="{29F6BFF5-ECF7-41A0-B614-6A32C4EB41E8}" dt="2023-03-29T02:46:23.146" v="217" actId="20577"/>
          <ac:spMkLst>
            <pc:docMk/>
            <pc:sldMk cId="3778405772" sldId="272"/>
            <ac:spMk id="2" creationId="{6A7C9376-7844-B33B-86D3-BAFDB12545B8}"/>
          </ac:spMkLst>
        </pc:spChg>
        <pc:spChg chg="del">
          <ac:chgData name="타야라히랄" userId="4cbd64cf-559c-4aef-b363-525ec37fb7ad" providerId="ADAL" clId="{29F6BFF5-ECF7-41A0-B614-6A32C4EB41E8}" dt="2023-03-29T02:46:33.418" v="218" actId="22"/>
          <ac:spMkLst>
            <pc:docMk/>
            <pc:sldMk cId="3778405772" sldId="272"/>
            <ac:spMk id="3" creationId="{C65A91DC-0205-4CE5-BCB6-D1FD1ACE83B0}"/>
          </ac:spMkLst>
        </pc:spChg>
        <pc:spChg chg="add del mod">
          <ac:chgData name="타야라히랄" userId="4cbd64cf-559c-4aef-b363-525ec37fb7ad" providerId="ADAL" clId="{29F6BFF5-ECF7-41A0-B614-6A32C4EB41E8}" dt="2023-03-29T02:46:22.210" v="214"/>
          <ac:spMkLst>
            <pc:docMk/>
            <pc:sldMk cId="3778405772" sldId="272"/>
            <ac:spMk id="4" creationId="{7E434AC6-A808-CDCC-7E4B-860F2421C17D}"/>
          </ac:spMkLst>
        </pc:spChg>
        <pc:spChg chg="add mod">
          <ac:chgData name="타야라히랄" userId="4cbd64cf-559c-4aef-b363-525ec37fb7ad" providerId="ADAL" clId="{29F6BFF5-ECF7-41A0-B614-6A32C4EB41E8}" dt="2023-03-29T04:47:12.220" v="292" actId="1076"/>
          <ac:spMkLst>
            <pc:docMk/>
            <pc:sldMk cId="3778405772" sldId="272"/>
            <ac:spMk id="8" creationId="{9729C0B6-E5DE-2319-A22B-C8F1CD62C1C6}"/>
          </ac:spMkLst>
        </pc:spChg>
        <pc:picChg chg="add mod ord">
          <ac:chgData name="타야라히랄" userId="4cbd64cf-559c-4aef-b363-525ec37fb7ad" providerId="ADAL" clId="{29F6BFF5-ECF7-41A0-B614-6A32C4EB41E8}" dt="2023-03-29T04:47:05.908" v="288" actId="14100"/>
          <ac:picMkLst>
            <pc:docMk/>
            <pc:sldMk cId="3778405772" sldId="272"/>
            <ac:picMk id="6" creationId="{67A86739-1128-1A09-A838-2150ED95358E}"/>
          </ac:picMkLst>
        </pc:picChg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860283674" sldId="273"/>
        </pc:sldMkLst>
      </pc:sldChg>
      <pc:sldChg chg="new">
        <pc:chgData name="타야라히랄" userId="4cbd64cf-559c-4aef-b363-525ec37fb7ad" providerId="ADAL" clId="{29F6BFF5-ECF7-41A0-B614-6A32C4EB41E8}" dt="2023-03-29T04:43:47.364" v="282" actId="680"/>
        <pc:sldMkLst>
          <pc:docMk/>
          <pc:sldMk cId="3241469996" sldId="273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616513270" sldId="274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839441100" sldId="275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508692426" sldId="276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558989214" sldId="277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512701713" sldId="278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846100108" sldId="279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258271885" sldId="280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022091405" sldId="281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299718294" sldId="282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2758833754" sldId="283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457391829" sldId="284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191867572" sldId="285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770105981" sldId="286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110344399" sldId="287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985394644" sldId="288"/>
        </pc:sldMkLst>
      </pc:sldChg>
      <pc:sldChg chg="del">
        <pc:chgData name="타야라히랄" userId="4cbd64cf-559c-4aef-b363-525ec37fb7ad" providerId="ADAL" clId="{29F6BFF5-ECF7-41A0-B614-6A32C4EB41E8}" dt="2023-03-29T02:11:06.687" v="0" actId="47"/>
        <pc:sldMkLst>
          <pc:docMk/>
          <pc:sldMk cId="3711362850" sldId="289"/>
        </pc:sldMkLst>
      </pc:sldChg>
    </pc:docChg>
  </pc:docChgLst>
  <pc:docChgLst>
    <pc:chgData name="타야라히랄" userId="4cbd64cf-559c-4aef-b363-525ec37fb7ad" providerId="ADAL" clId="{FDD6CE76-E516-417D-88CC-672793D90E89}"/>
    <pc:docChg chg="custSel addSld delSld modSld">
      <pc:chgData name="타야라히랄" userId="4cbd64cf-559c-4aef-b363-525ec37fb7ad" providerId="ADAL" clId="{FDD6CE76-E516-417D-88CC-672793D90E89}" dt="2023-03-28T05:27:47.138" v="173" actId="1076"/>
      <pc:docMkLst>
        <pc:docMk/>
      </pc:docMkLst>
      <pc:sldChg chg="modSp mod">
        <pc:chgData name="타야라히랄" userId="4cbd64cf-559c-4aef-b363-525ec37fb7ad" providerId="ADAL" clId="{FDD6CE76-E516-417D-88CC-672793D90E89}" dt="2023-03-24T01:57:11.178" v="52" actId="20577"/>
        <pc:sldMkLst>
          <pc:docMk/>
          <pc:sldMk cId="850049971" sldId="259"/>
        </pc:sldMkLst>
        <pc:spChg chg="mod">
          <ac:chgData name="타야라히랄" userId="4cbd64cf-559c-4aef-b363-525ec37fb7ad" providerId="ADAL" clId="{FDD6CE76-E516-417D-88CC-672793D90E89}" dt="2023-03-24T01:57:11.178" v="52" actId="20577"/>
          <ac:spMkLst>
            <pc:docMk/>
            <pc:sldMk cId="850049971" sldId="259"/>
            <ac:spMk id="2" creationId="{03EA2248-1EC0-05DF-764D-81F719F22573}"/>
          </ac:spMkLst>
        </pc:spChg>
      </pc:sldChg>
      <pc:sldChg chg="addSp delSp modSp mod">
        <pc:chgData name="타야라히랄" userId="4cbd64cf-559c-4aef-b363-525ec37fb7ad" providerId="ADAL" clId="{FDD6CE76-E516-417D-88CC-672793D90E89}" dt="2023-03-24T02:03:53.463" v="58" actId="22"/>
        <pc:sldMkLst>
          <pc:docMk/>
          <pc:sldMk cId="329006851" sldId="263"/>
        </pc:sldMkLst>
        <pc:spChg chg="add del mod">
          <ac:chgData name="타야라히랄" userId="4cbd64cf-559c-4aef-b363-525ec37fb7ad" providerId="ADAL" clId="{FDD6CE76-E516-417D-88CC-672793D90E89}" dt="2023-03-24T02:03:52.126" v="57" actId="478"/>
          <ac:spMkLst>
            <pc:docMk/>
            <pc:sldMk cId="329006851" sldId="263"/>
            <ac:spMk id="3" creationId="{61E83334-6B4C-0F14-6C3D-E0A4C266D7DD}"/>
          </ac:spMkLst>
        </pc:spChg>
        <pc:spChg chg="add del mod">
          <ac:chgData name="타야라히랄" userId="4cbd64cf-559c-4aef-b363-525ec37fb7ad" providerId="ADAL" clId="{FDD6CE76-E516-417D-88CC-672793D90E89}" dt="2023-03-24T02:03:53.463" v="58" actId="22"/>
          <ac:spMkLst>
            <pc:docMk/>
            <pc:sldMk cId="329006851" sldId="263"/>
            <ac:spMk id="6" creationId="{48046607-A2F8-E323-6716-541BD2DDC7F1}"/>
          </ac:spMkLst>
        </pc:spChg>
        <pc:picChg chg="del">
          <ac:chgData name="타야라히랄" userId="4cbd64cf-559c-4aef-b363-525ec37fb7ad" providerId="ADAL" clId="{FDD6CE76-E516-417D-88CC-672793D90E89}" dt="2023-03-24T02:03:52.126" v="57" actId="478"/>
          <ac:picMkLst>
            <pc:docMk/>
            <pc:sldMk cId="329006851" sldId="263"/>
            <ac:picMk id="5" creationId="{0D59EB85-4466-FABB-727E-08ABA57D7E3C}"/>
          </ac:picMkLst>
        </pc:picChg>
        <pc:picChg chg="add mod ord">
          <ac:chgData name="타야라히랄" userId="4cbd64cf-559c-4aef-b363-525ec37fb7ad" providerId="ADAL" clId="{FDD6CE76-E516-417D-88CC-672793D90E89}" dt="2023-03-24T02:03:53.463" v="58" actId="22"/>
          <ac:picMkLst>
            <pc:docMk/>
            <pc:sldMk cId="329006851" sldId="263"/>
            <ac:picMk id="8" creationId="{45D357EB-556F-A083-A2F4-1DC7D26A5E55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31.629" v="83"/>
        <pc:sldMkLst>
          <pc:docMk/>
          <pc:sldMk cId="3281743031" sldId="264"/>
        </pc:sldMkLst>
        <pc:spChg chg="mod">
          <ac:chgData name="타야라히랄" userId="4cbd64cf-559c-4aef-b363-525ec37fb7ad" providerId="ADAL" clId="{FDD6CE76-E516-417D-88CC-672793D90E89}" dt="2023-03-24T02:09:30.484" v="82" actId="14100"/>
          <ac:spMkLst>
            <pc:docMk/>
            <pc:sldMk cId="3281743031" sldId="264"/>
            <ac:spMk id="13" creationId="{337D555E-AA2C-B7B7-9233-4635184905C2}"/>
          </ac:spMkLst>
        </pc:spChg>
        <pc:picChg chg="add mod">
          <ac:chgData name="타야라히랄" userId="4cbd64cf-559c-4aef-b363-525ec37fb7ad" providerId="ADAL" clId="{FDD6CE76-E516-417D-88CC-672793D90E89}" dt="2023-03-24T02:09:16.272" v="78" actId="1076"/>
          <ac:picMkLst>
            <pc:docMk/>
            <pc:sldMk cId="3281743031" sldId="264"/>
            <ac:picMk id="4" creationId="{92E952AD-C88D-6AE0-1993-C1D7F60CE133}"/>
          </ac:picMkLst>
        </pc:picChg>
        <pc:picChg chg="mod">
          <ac:chgData name="타야라히랄" userId="4cbd64cf-559c-4aef-b363-525ec37fb7ad" providerId="ADAL" clId="{FDD6CE76-E516-417D-88CC-672793D90E89}" dt="2023-03-24T02:08:36.118" v="74" actId="1076"/>
          <ac:picMkLst>
            <pc:docMk/>
            <pc:sldMk cId="3281743031" sldId="264"/>
            <ac:picMk id="11" creationId="{CFBB10CE-CB46-05A8-5008-89B1ABC16248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39.601" v="86"/>
        <pc:sldMkLst>
          <pc:docMk/>
          <pc:sldMk cId="1274432855" sldId="266"/>
        </pc:sldMkLst>
        <pc:spChg chg="mod">
          <ac:chgData name="타야라히랄" userId="4cbd64cf-559c-4aef-b363-525ec37fb7ad" providerId="ADAL" clId="{FDD6CE76-E516-417D-88CC-672793D90E89}" dt="2023-03-24T02:08:24.079" v="72" actId="1076"/>
          <ac:spMkLst>
            <pc:docMk/>
            <pc:sldMk cId="1274432855" sldId="266"/>
            <ac:spMk id="7" creationId="{D92CD40E-3BA3-3035-9819-BED6E25B123F}"/>
          </ac:spMkLst>
        </pc:spChg>
        <pc:picChg chg="add mod">
          <ac:chgData name="타야라히랄" userId="4cbd64cf-559c-4aef-b363-525ec37fb7ad" providerId="ADAL" clId="{FDD6CE76-E516-417D-88CC-672793D90E89}" dt="2023-03-24T02:08:26.793" v="73" actId="1076"/>
          <ac:picMkLst>
            <pc:docMk/>
            <pc:sldMk cId="1274432855" sldId="266"/>
            <ac:picMk id="4" creationId="{2332FBFA-0B8F-75BB-792F-71AAC8B45EF7}"/>
          </ac:picMkLst>
        </pc:picChg>
        <pc:picChg chg="mod">
          <ac:chgData name="타야라히랄" userId="4cbd64cf-559c-4aef-b363-525ec37fb7ad" providerId="ADAL" clId="{FDD6CE76-E516-417D-88CC-672793D90E89}" dt="2023-03-24T02:08:17.433" v="69" actId="1076"/>
          <ac:picMkLst>
            <pc:docMk/>
            <pc:sldMk cId="1274432855" sldId="266"/>
            <ac:picMk id="5" creationId="{DC9750AD-5424-7568-F208-790EFD2663F1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49.673" v="89"/>
        <pc:sldMkLst>
          <pc:docMk/>
          <pc:sldMk cId="1214637690" sldId="267"/>
        </pc:sldMkLst>
        <pc:spChg chg="mod">
          <ac:chgData name="타야라히랄" userId="4cbd64cf-559c-4aef-b363-525ec37fb7ad" providerId="ADAL" clId="{FDD6CE76-E516-417D-88CC-672793D90E89}" dt="2023-03-24T02:07:32.076" v="68" actId="1076"/>
          <ac:spMkLst>
            <pc:docMk/>
            <pc:sldMk cId="1214637690" sldId="267"/>
            <ac:spMk id="7" creationId="{DD6102EB-9F35-87B2-ED26-9E4B646ACF45}"/>
          </ac:spMkLst>
        </pc:spChg>
        <pc:picChg chg="add mod">
          <ac:chgData name="타야라히랄" userId="4cbd64cf-559c-4aef-b363-525ec37fb7ad" providerId="ADAL" clId="{FDD6CE76-E516-417D-88CC-672793D90E89}" dt="2023-03-24T02:07:28.532" v="67" actId="1076"/>
          <ac:picMkLst>
            <pc:docMk/>
            <pc:sldMk cId="1214637690" sldId="267"/>
            <ac:picMk id="4" creationId="{5F5875B7-E650-64D5-CB16-62C6B9712EF4}"/>
          </ac:picMkLst>
        </pc:picChg>
        <pc:picChg chg="mod">
          <ac:chgData name="타야라히랄" userId="4cbd64cf-559c-4aef-b363-525ec37fb7ad" providerId="ADAL" clId="{FDD6CE76-E516-417D-88CC-672793D90E89}" dt="2023-03-24T02:07:26.839" v="66" actId="1076"/>
          <ac:picMkLst>
            <pc:docMk/>
            <pc:sldMk cId="1214637690" sldId="267"/>
            <ac:picMk id="5" creationId="{E08C9596-0E67-7330-5504-B22F5586A64C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11:19.129" v="111"/>
        <pc:sldMkLst>
          <pc:docMk/>
          <pc:sldMk cId="2916051295" sldId="268"/>
        </pc:sldMkLst>
        <pc:spChg chg="mod">
          <ac:chgData name="타야라히랄" userId="4cbd64cf-559c-4aef-b363-525ec37fb7ad" providerId="ADAL" clId="{FDD6CE76-E516-417D-88CC-672793D90E89}" dt="2023-03-24T02:10:40.351" v="104" actId="1076"/>
          <ac:spMkLst>
            <pc:docMk/>
            <pc:sldMk cId="2916051295" sldId="268"/>
            <ac:spMk id="3" creationId="{04DB5953-B1A6-31A0-70F8-612215AB7E5B}"/>
          </ac:spMkLst>
        </pc:spChg>
        <pc:picChg chg="add mod">
          <ac:chgData name="타야라히랄" userId="4cbd64cf-559c-4aef-b363-525ec37fb7ad" providerId="ADAL" clId="{FDD6CE76-E516-417D-88CC-672793D90E89}" dt="2023-03-24T02:10:59.584" v="110" actId="1076"/>
          <ac:picMkLst>
            <pc:docMk/>
            <pc:sldMk cId="2916051295" sldId="268"/>
            <ac:picMk id="5" creationId="{CE6736E3-3688-869B-4E4D-AC3A3853D896}"/>
          </ac:picMkLst>
        </pc:picChg>
      </pc:sldChg>
      <pc:sldChg chg="modSp mod">
        <pc:chgData name="타야라히랄" userId="4cbd64cf-559c-4aef-b363-525ec37fb7ad" providerId="ADAL" clId="{FDD6CE76-E516-417D-88CC-672793D90E89}" dt="2023-03-24T02:11:26.281" v="112" actId="1076"/>
        <pc:sldMkLst>
          <pc:docMk/>
          <pc:sldMk cId="3384362720" sldId="269"/>
        </pc:sldMkLst>
        <pc:picChg chg="mod">
          <ac:chgData name="타야라히랄" userId="4cbd64cf-559c-4aef-b363-525ec37fb7ad" providerId="ADAL" clId="{FDD6CE76-E516-417D-88CC-672793D90E89}" dt="2023-03-24T02:11:26.281" v="112" actId="1076"/>
          <ac:picMkLst>
            <pc:docMk/>
            <pc:sldMk cId="3384362720" sldId="269"/>
            <ac:picMk id="6" creationId="{9643897D-6EF9-8908-BF00-DD93ECAD43D9}"/>
          </ac:picMkLst>
        </pc:picChg>
      </pc:sldChg>
      <pc:sldChg chg="modSp mod">
        <pc:chgData name="타야라히랄" userId="4cbd64cf-559c-4aef-b363-525ec37fb7ad" providerId="ADAL" clId="{FDD6CE76-E516-417D-88CC-672793D90E89}" dt="2023-03-24T02:11:49.182" v="113"/>
        <pc:sldMkLst>
          <pc:docMk/>
          <pc:sldMk cId="3183066201" sldId="270"/>
        </pc:sldMkLst>
        <pc:spChg chg="mod">
          <ac:chgData name="타야라히랄" userId="4cbd64cf-559c-4aef-b363-525ec37fb7ad" providerId="ADAL" clId="{FDD6CE76-E516-417D-88CC-672793D90E89}" dt="2023-03-24T02:11:49.182" v="113"/>
          <ac:spMkLst>
            <pc:docMk/>
            <pc:sldMk cId="3183066201" sldId="270"/>
            <ac:spMk id="2" creationId="{933687D1-23F6-6D2D-9C79-808294B9406B}"/>
          </ac:spMkLst>
        </pc:spChg>
      </pc:sldChg>
      <pc:sldChg chg="modSp mod">
        <pc:chgData name="타야라히랄" userId="4cbd64cf-559c-4aef-b363-525ec37fb7ad" providerId="ADAL" clId="{FDD6CE76-E516-417D-88CC-672793D90E89}" dt="2023-03-28T05:26:40.032" v="172" actId="14100"/>
        <pc:sldMkLst>
          <pc:docMk/>
          <pc:sldMk cId="1508692426" sldId="276"/>
        </pc:sldMkLst>
        <pc:picChg chg="mod">
          <ac:chgData name="타야라히랄" userId="4cbd64cf-559c-4aef-b363-525ec37fb7ad" providerId="ADAL" clId="{FDD6CE76-E516-417D-88CC-672793D90E89}" dt="2023-03-28T05:26:40.032" v="172" actId="14100"/>
          <ac:picMkLst>
            <pc:docMk/>
            <pc:sldMk cId="1508692426" sldId="276"/>
            <ac:picMk id="6" creationId="{334BCE14-7C5B-C095-E424-1CA15CAF9AF4}"/>
          </ac:picMkLst>
        </pc:picChg>
      </pc:sldChg>
      <pc:sldChg chg="modSp mod">
        <pc:chgData name="타야라히랄" userId="4cbd64cf-559c-4aef-b363-525ec37fb7ad" providerId="ADAL" clId="{FDD6CE76-E516-417D-88CC-672793D90E89}" dt="2023-03-28T05:27:47.138" v="173" actId="1076"/>
        <pc:sldMkLst>
          <pc:docMk/>
          <pc:sldMk cId="457391829" sldId="284"/>
        </pc:sldMkLst>
        <pc:picChg chg="mod">
          <ac:chgData name="타야라히랄" userId="4cbd64cf-559c-4aef-b363-525ec37fb7ad" providerId="ADAL" clId="{FDD6CE76-E516-417D-88CC-672793D90E89}" dt="2023-03-28T05:27:47.138" v="173" actId="1076"/>
          <ac:picMkLst>
            <pc:docMk/>
            <pc:sldMk cId="457391829" sldId="284"/>
            <ac:picMk id="5" creationId="{1A4D9C48-56BE-7F6C-7743-B707547D5AAC}"/>
          </ac:picMkLst>
        </pc:picChg>
      </pc:sldChg>
      <pc:sldChg chg="modSp mod">
        <pc:chgData name="타야라히랄" userId="4cbd64cf-559c-4aef-b363-525ec37fb7ad" providerId="ADAL" clId="{FDD6CE76-E516-417D-88CC-672793D90E89}" dt="2023-03-24T02:16:28.930" v="115" actId="20577"/>
        <pc:sldMkLst>
          <pc:docMk/>
          <pc:sldMk cId="3711362850" sldId="289"/>
        </pc:sldMkLst>
        <pc:spChg chg="mod">
          <ac:chgData name="타야라히랄" userId="4cbd64cf-559c-4aef-b363-525ec37fb7ad" providerId="ADAL" clId="{FDD6CE76-E516-417D-88CC-672793D90E89}" dt="2023-03-24T02:16:28.930" v="115" actId="20577"/>
          <ac:spMkLst>
            <pc:docMk/>
            <pc:sldMk cId="3711362850" sldId="289"/>
            <ac:spMk id="3" creationId="{88E3DBBE-BB21-0B43-2C66-DB89DC16BBF1}"/>
          </ac:spMkLst>
        </pc:spChg>
      </pc:sldChg>
      <pc:sldChg chg="addSp modSp new del mod">
        <pc:chgData name="타야라히랄" userId="4cbd64cf-559c-4aef-b363-525ec37fb7ad" providerId="ADAL" clId="{FDD6CE76-E516-417D-88CC-672793D90E89}" dt="2023-03-28T05:24:50.958" v="168" actId="47"/>
        <pc:sldMkLst>
          <pc:docMk/>
          <pc:sldMk cId="3457060332" sldId="290"/>
        </pc:sldMkLst>
        <pc:spChg chg="mod">
          <ac:chgData name="타야라히랄" userId="4cbd64cf-559c-4aef-b363-525ec37fb7ad" providerId="ADAL" clId="{FDD6CE76-E516-417D-88CC-672793D90E89}" dt="2023-03-24T02:23:36.649" v="117"/>
          <ac:spMkLst>
            <pc:docMk/>
            <pc:sldMk cId="3457060332" sldId="290"/>
            <ac:spMk id="2" creationId="{1153B56E-7020-5567-C486-8D39A5D8E4F8}"/>
          </ac:spMkLst>
        </pc:spChg>
        <pc:spChg chg="mod">
          <ac:chgData name="타야라히랄" userId="4cbd64cf-559c-4aef-b363-525ec37fb7ad" providerId="ADAL" clId="{FDD6CE76-E516-417D-88CC-672793D90E89}" dt="2023-03-24T02:24:01.803" v="126" actId="404"/>
          <ac:spMkLst>
            <pc:docMk/>
            <pc:sldMk cId="3457060332" sldId="290"/>
            <ac:spMk id="3" creationId="{B7FF5945-B7F6-6456-128C-5F8FFF00E500}"/>
          </ac:spMkLst>
        </pc:spChg>
        <pc:spChg chg="add mod">
          <ac:chgData name="타야라히랄" userId="4cbd64cf-559c-4aef-b363-525ec37fb7ad" providerId="ADAL" clId="{FDD6CE76-E516-417D-88CC-672793D90E89}" dt="2023-03-24T02:24:35.603" v="141" actId="404"/>
          <ac:spMkLst>
            <pc:docMk/>
            <pc:sldMk cId="3457060332" sldId="290"/>
            <ac:spMk id="4" creationId="{3DAFBD6D-34C5-976C-5574-4282C612CBDA}"/>
          </ac:spMkLst>
        </pc:spChg>
        <pc:picChg chg="add mod">
          <ac:chgData name="타야라히랄" userId="4cbd64cf-559c-4aef-b363-525ec37fb7ad" providerId="ADAL" clId="{FDD6CE76-E516-417D-88CC-672793D90E89}" dt="2023-03-24T02:24:24.174" v="134" actId="1076"/>
          <ac:picMkLst>
            <pc:docMk/>
            <pc:sldMk cId="3457060332" sldId="290"/>
            <ac:picMk id="1026" creationId="{DCCFCF98-6EC2-54C6-04FD-5D721B9D7083}"/>
          </ac:picMkLst>
        </pc:picChg>
      </pc:sldChg>
      <pc:sldChg chg="addSp modSp new del mod modNotesTx">
        <pc:chgData name="타야라히랄" userId="4cbd64cf-559c-4aef-b363-525ec37fb7ad" providerId="ADAL" clId="{FDD6CE76-E516-417D-88CC-672793D90E89}" dt="2023-03-28T05:24:50.958" v="168" actId="47"/>
        <pc:sldMkLst>
          <pc:docMk/>
          <pc:sldMk cId="791954352" sldId="291"/>
        </pc:sldMkLst>
        <pc:spChg chg="mod">
          <ac:chgData name="타야라히랄" userId="4cbd64cf-559c-4aef-b363-525ec37fb7ad" providerId="ADAL" clId="{FDD6CE76-E516-417D-88CC-672793D90E89}" dt="2023-03-24T02:38:33.486" v="166"/>
          <ac:spMkLst>
            <pc:docMk/>
            <pc:sldMk cId="791954352" sldId="291"/>
            <ac:spMk id="2" creationId="{52E9B5B3-0542-3D4E-2FCA-07C2C3BC26D2}"/>
          </ac:spMkLst>
        </pc:spChg>
        <pc:spChg chg="mod">
          <ac:chgData name="타야라히랄" userId="4cbd64cf-559c-4aef-b363-525ec37fb7ad" providerId="ADAL" clId="{FDD6CE76-E516-417D-88CC-672793D90E89}" dt="2023-03-24T02:34:15.819" v="152" actId="20577"/>
          <ac:spMkLst>
            <pc:docMk/>
            <pc:sldMk cId="791954352" sldId="291"/>
            <ac:spMk id="3" creationId="{C882EFBF-1CD8-815F-B407-7D64A17D5B66}"/>
          </ac:spMkLst>
        </pc:spChg>
        <pc:picChg chg="add mod">
          <ac:chgData name="타야라히랄" userId="4cbd64cf-559c-4aef-b363-525ec37fb7ad" providerId="ADAL" clId="{FDD6CE76-E516-417D-88CC-672793D90E89}" dt="2023-03-24T02:38:11.131" v="165" actId="1076"/>
          <ac:picMkLst>
            <pc:docMk/>
            <pc:sldMk cId="791954352" sldId="291"/>
            <ac:picMk id="4" creationId="{8B163998-592B-D41D-9BD3-DD1C2C694DB2}"/>
          </ac:picMkLst>
        </pc:picChg>
        <pc:picChg chg="add mod">
          <ac:chgData name="타야라히랄" userId="4cbd64cf-559c-4aef-b363-525ec37fb7ad" providerId="ADAL" clId="{FDD6CE76-E516-417D-88CC-672793D90E89}" dt="2023-03-24T02:38:09.218" v="164" actId="1076"/>
          <ac:picMkLst>
            <pc:docMk/>
            <pc:sldMk cId="791954352" sldId="291"/>
            <ac:picMk id="2050" creationId="{B81BE042-A48F-6261-F5E1-ECA3782872DD}"/>
          </ac:picMkLst>
        </pc:picChg>
      </pc:sldChg>
    </pc:docChg>
  </pc:docChgLst>
  <pc:docChgLst>
    <pc:chgData name="타야라히랄" userId="4cbd64cf-559c-4aef-b363-525ec37fb7ad" providerId="ADAL" clId="{28F87769-2F2D-4CD4-B3EE-D1F51BB4CF57}"/>
    <pc:docChg chg="undo custSel addSld delSld modSld">
      <pc:chgData name="타야라히랄" userId="4cbd64cf-559c-4aef-b363-525ec37fb7ad" providerId="ADAL" clId="{28F87769-2F2D-4CD4-B3EE-D1F51BB4CF57}" dt="2022-02-25T07:34:09.160" v="93" actId="6549"/>
      <pc:docMkLst>
        <pc:docMk/>
      </pc:docMkLst>
      <pc:sldChg chg="modSp mod">
        <pc:chgData name="타야라히랄" userId="4cbd64cf-559c-4aef-b363-525ec37fb7ad" providerId="ADAL" clId="{28F87769-2F2D-4CD4-B3EE-D1F51BB4CF57}" dt="2022-02-24T01:45:56.702" v="72" actId="20577"/>
        <pc:sldMkLst>
          <pc:docMk/>
          <pc:sldMk cId="2836946267" sldId="257"/>
        </pc:sldMkLst>
        <pc:spChg chg="mod">
          <ac:chgData name="타야라히랄" userId="4cbd64cf-559c-4aef-b363-525ec37fb7ad" providerId="ADAL" clId="{28F87769-2F2D-4CD4-B3EE-D1F51BB4CF57}" dt="2022-02-24T01:45:56.702" v="72" actId="20577"/>
          <ac:spMkLst>
            <pc:docMk/>
            <pc:sldMk cId="2836946267" sldId="257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653134339" sldId="26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704145734" sldId="264"/>
        </pc:sldMkLst>
      </pc:sldChg>
      <pc:sldChg chg="addSp modSp mod">
        <pc:chgData name="타야라히랄" userId="4cbd64cf-559c-4aef-b363-525ec37fb7ad" providerId="ADAL" clId="{28F87769-2F2D-4CD4-B3EE-D1F51BB4CF57}" dt="2022-02-24T01:47:39.978" v="90" actId="1076"/>
        <pc:sldMkLst>
          <pc:docMk/>
          <pc:sldMk cId="1433640347" sldId="268"/>
        </pc:sldMkLst>
        <pc:spChg chg="add mod">
          <ac:chgData name="타야라히랄" userId="4cbd64cf-559c-4aef-b363-525ec37fb7ad" providerId="ADAL" clId="{28F87769-2F2D-4CD4-B3EE-D1F51BB4CF57}" dt="2022-02-24T01:47:39.978" v="90" actId="1076"/>
          <ac:spMkLst>
            <pc:docMk/>
            <pc:sldMk cId="1433640347" sldId="268"/>
            <ac:spMk id="27" creationId="{AD506B9F-B72E-491D-A3DA-4E662C7AABEC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130777152" sldId="270"/>
        </pc:sldMkLst>
      </pc:sldChg>
      <pc:sldChg chg="modSp mod">
        <pc:chgData name="타야라히랄" userId="4cbd64cf-559c-4aef-b363-525ec37fb7ad" providerId="ADAL" clId="{28F87769-2F2D-4CD4-B3EE-D1F51BB4CF57}" dt="2022-02-24T01:32:12.730" v="36" actId="6549"/>
        <pc:sldMkLst>
          <pc:docMk/>
          <pc:sldMk cId="2213630720" sldId="273"/>
        </pc:sldMkLst>
        <pc:spChg chg="mod">
          <ac:chgData name="타야라히랄" userId="4cbd64cf-559c-4aef-b363-525ec37fb7ad" providerId="ADAL" clId="{28F87769-2F2D-4CD4-B3EE-D1F51BB4CF57}" dt="2022-02-24T01:32:12.730" v="36" actId="6549"/>
          <ac:spMkLst>
            <pc:docMk/>
            <pc:sldMk cId="2213630720" sldId="273"/>
            <ac:spMk id="3" creationId="{00000000-0000-0000-0000-000000000000}"/>
          </ac:spMkLst>
        </pc:spChg>
      </pc:sldChg>
      <pc:sldChg chg="modNotesTx">
        <pc:chgData name="타야라히랄" userId="4cbd64cf-559c-4aef-b363-525ec37fb7ad" providerId="ADAL" clId="{28F87769-2F2D-4CD4-B3EE-D1F51BB4CF57}" dt="2022-02-25T07:34:09.160" v="93" actId="6549"/>
        <pc:sldMkLst>
          <pc:docMk/>
          <pc:sldMk cId="820320373" sldId="279"/>
        </pc:sldMkLst>
      </pc:sldChg>
      <pc:sldChg chg="modSp mod">
        <pc:chgData name="타야라히랄" userId="4cbd64cf-559c-4aef-b363-525ec37fb7ad" providerId="ADAL" clId="{28F87769-2F2D-4CD4-B3EE-D1F51BB4CF57}" dt="2022-02-24T01:50:21.826" v="92" actId="33524"/>
        <pc:sldMkLst>
          <pc:docMk/>
          <pc:sldMk cId="1796807113" sldId="284"/>
        </pc:sldMkLst>
        <pc:spChg chg="mod">
          <ac:chgData name="타야라히랄" userId="4cbd64cf-559c-4aef-b363-525ec37fb7ad" providerId="ADAL" clId="{28F87769-2F2D-4CD4-B3EE-D1F51BB4CF57}" dt="2022-02-24T01:50:21.826" v="92" actId="33524"/>
          <ac:spMkLst>
            <pc:docMk/>
            <pc:sldMk cId="1796807113" sldId="284"/>
            <ac:spMk id="3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5:52.367" v="70" actId="47"/>
        <pc:sldMkLst>
          <pc:docMk/>
          <pc:sldMk cId="2195373191" sldId="285"/>
        </pc:sldMkLst>
      </pc:sldChg>
      <pc:sldChg chg="modSp mod">
        <pc:chgData name="타야라히랄" userId="4cbd64cf-559c-4aef-b363-525ec37fb7ad" providerId="ADAL" clId="{28F87769-2F2D-4CD4-B3EE-D1F51BB4CF57}" dt="2022-02-24T01:46:08.119" v="78" actId="20577"/>
        <pc:sldMkLst>
          <pc:docMk/>
          <pc:sldMk cId="4034312350" sldId="286"/>
        </pc:sldMkLst>
        <pc:spChg chg="mod">
          <ac:chgData name="타야라히랄" userId="4cbd64cf-559c-4aef-b363-525ec37fb7ad" providerId="ADAL" clId="{28F87769-2F2D-4CD4-B3EE-D1F51BB4CF57}" dt="2022-02-24T01:46:08.119" v="78" actId="20577"/>
          <ac:spMkLst>
            <pc:docMk/>
            <pc:sldMk cId="4034312350" sldId="286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820341228" sldId="289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846012156" sldId="291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738707162" sldId="29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4013734979" sldId="293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90799128" sldId="294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103190464" sldId="297"/>
        </pc:sldMkLst>
      </pc:sldChg>
      <pc:sldChg chg="modSp mod">
        <pc:chgData name="타야라히랄" userId="4cbd64cf-559c-4aef-b363-525ec37fb7ad" providerId="ADAL" clId="{28F87769-2F2D-4CD4-B3EE-D1F51BB4CF57}" dt="2022-02-24T01:31:41.801" v="35" actId="948"/>
        <pc:sldMkLst>
          <pc:docMk/>
          <pc:sldMk cId="3307592115" sldId="298"/>
        </pc:sldMkLst>
        <pc:spChg chg="mod">
          <ac:chgData name="타야라히랄" userId="4cbd64cf-559c-4aef-b363-525ec37fb7ad" providerId="ADAL" clId="{28F87769-2F2D-4CD4-B3EE-D1F51BB4CF57}" dt="2022-02-24T01:31:41.801" v="35" actId="948"/>
          <ac:spMkLst>
            <pc:docMk/>
            <pc:sldMk cId="3307592115" sldId="298"/>
            <ac:spMk id="3" creationId="{BEA01B59-AA73-44AC-A5FF-B3DF298EC78E}"/>
          </ac:spMkLst>
        </pc:spChg>
      </pc:sldChg>
      <pc:sldChg chg="del">
        <pc:chgData name="타야라히랄" userId="4cbd64cf-559c-4aef-b363-525ec37fb7ad" providerId="ADAL" clId="{28F87769-2F2D-4CD4-B3EE-D1F51BB4CF57}" dt="2022-02-24T01:35:16.640" v="37" actId="47"/>
        <pc:sldMkLst>
          <pc:docMk/>
          <pc:sldMk cId="2266378506" sldId="299"/>
        </pc:sldMkLst>
      </pc:sldChg>
      <pc:sldChg chg="modSp mod">
        <pc:chgData name="타야라히랄" userId="4cbd64cf-559c-4aef-b363-525ec37fb7ad" providerId="ADAL" clId="{28F87769-2F2D-4CD4-B3EE-D1F51BB4CF57}" dt="2022-02-24T01:35:30.451" v="42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28F87769-2F2D-4CD4-B3EE-D1F51BB4CF57}" dt="2022-02-24T01:35:30.451" v="42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addSp delSp modSp new mod">
        <pc:chgData name="타야라히랄" userId="4cbd64cf-559c-4aef-b363-525ec37fb7ad" providerId="ADAL" clId="{28F87769-2F2D-4CD4-B3EE-D1F51BB4CF57}" dt="2022-02-24T01:45:47.078" v="69" actId="20577"/>
        <pc:sldMkLst>
          <pc:docMk/>
          <pc:sldMk cId="3274056778" sldId="301"/>
        </pc:sldMkLst>
        <pc:spChg chg="mod">
          <ac:chgData name="타야라히랄" userId="4cbd64cf-559c-4aef-b363-525ec37fb7ad" providerId="ADAL" clId="{28F87769-2F2D-4CD4-B3EE-D1F51BB4CF57}" dt="2022-02-24T01:45:47.078" v="69" actId="20577"/>
          <ac:spMkLst>
            <pc:docMk/>
            <pc:sldMk cId="3274056778" sldId="301"/>
            <ac:spMk id="2" creationId="{285800DA-86B5-474A-A270-F2F4B10C671E}"/>
          </ac:spMkLst>
        </pc:spChg>
        <pc:spChg chg="del">
          <ac:chgData name="타야라히랄" userId="4cbd64cf-559c-4aef-b363-525ec37fb7ad" providerId="ADAL" clId="{28F87769-2F2D-4CD4-B3EE-D1F51BB4CF57}" dt="2022-02-24T01:41:15.807" v="47" actId="22"/>
          <ac:spMkLst>
            <pc:docMk/>
            <pc:sldMk cId="3274056778" sldId="301"/>
            <ac:spMk id="3" creationId="{9A0AA9E2-D302-4485-91F7-5C862D02F9A2}"/>
          </ac:spMkLst>
        </pc:spChg>
        <pc:spChg chg="add mod">
          <ac:chgData name="타야라히랄" userId="4cbd64cf-559c-4aef-b363-525ec37fb7ad" providerId="ADAL" clId="{28F87769-2F2D-4CD4-B3EE-D1F51BB4CF57}" dt="2022-02-24T01:44:43.849" v="55" actId="1076"/>
          <ac:spMkLst>
            <pc:docMk/>
            <pc:sldMk cId="3274056778" sldId="301"/>
            <ac:spMk id="7" creationId="{CBCD7F30-722B-47FC-A93F-E1C983515E8C}"/>
          </ac:spMkLst>
        </pc:spChg>
        <pc:spChg chg="add mod">
          <ac:chgData name="타야라히랄" userId="4cbd64cf-559c-4aef-b363-525ec37fb7ad" providerId="ADAL" clId="{28F87769-2F2D-4CD4-B3EE-D1F51BB4CF57}" dt="2022-02-24T01:45:40.758" v="60" actId="20577"/>
          <ac:spMkLst>
            <pc:docMk/>
            <pc:sldMk cId="3274056778" sldId="301"/>
            <ac:spMk id="9" creationId="{CF24D039-4704-428D-8F58-38B6D67A2097}"/>
          </ac:spMkLst>
        </pc:spChg>
        <pc:picChg chg="add mod ord">
          <ac:chgData name="타야라히랄" userId="4cbd64cf-559c-4aef-b363-525ec37fb7ad" providerId="ADAL" clId="{28F87769-2F2D-4CD4-B3EE-D1F51BB4CF57}" dt="2022-02-24T01:41:28.550" v="52" actId="1076"/>
          <ac:picMkLst>
            <pc:docMk/>
            <pc:sldMk cId="3274056778" sldId="301"/>
            <ac:picMk id="5" creationId="{22D3C799-147B-45D9-976C-2C5A6F61E1FB}"/>
          </ac:picMkLst>
        </pc:picChg>
      </pc:sldChg>
    </pc:docChg>
  </pc:docChgLst>
  <pc:docChgLst>
    <pc:chgData name="타야라히랄" userId="4cbd64cf-559c-4aef-b363-525ec37fb7ad" providerId="ADAL" clId="{710939E2-8772-4579-9DB7-F897211BAE81}"/>
    <pc:docChg chg="undo custSel addSld modSld">
      <pc:chgData name="타야라히랄" userId="4cbd64cf-559c-4aef-b363-525ec37fb7ad" providerId="ADAL" clId="{710939E2-8772-4579-9DB7-F897211BAE81}" dt="2023-03-03T01:36:17.472" v="278" actId="20577"/>
      <pc:docMkLst>
        <pc:docMk/>
      </pc:docMkLst>
      <pc:sldChg chg="modSp mod">
        <pc:chgData name="타야라히랄" userId="4cbd64cf-559c-4aef-b363-525ec37fb7ad" providerId="ADAL" clId="{710939E2-8772-4579-9DB7-F897211BAE81}" dt="2023-03-03T01:12:14.597" v="5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710939E2-8772-4579-9DB7-F897211BAE81}" dt="2023-03-03T01:12:14.597" v="5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modSp new mod">
        <pc:chgData name="타야라히랄" userId="4cbd64cf-559c-4aef-b363-525ec37fb7ad" providerId="ADAL" clId="{710939E2-8772-4579-9DB7-F897211BAE81}" dt="2023-03-03T01:12:24.701" v="11" actId="403"/>
        <pc:sldMkLst>
          <pc:docMk/>
          <pc:sldMk cId="2374891868" sldId="257"/>
        </pc:sldMkLst>
        <pc:spChg chg="mod">
          <ac:chgData name="타야라히랄" userId="4cbd64cf-559c-4aef-b363-525ec37fb7ad" providerId="ADAL" clId="{710939E2-8772-4579-9DB7-F897211BAE81}" dt="2023-03-03T01:12:24.701" v="11" actId="403"/>
          <ac:spMkLst>
            <pc:docMk/>
            <pc:sldMk cId="2374891868" sldId="257"/>
            <ac:spMk id="3" creationId="{3150F96D-849B-197B-E8DD-BF139AA194AF}"/>
          </ac:spMkLst>
        </pc:spChg>
      </pc:sldChg>
      <pc:sldChg chg="addSp new mod">
        <pc:chgData name="타야라히랄" userId="4cbd64cf-559c-4aef-b363-525ec37fb7ad" providerId="ADAL" clId="{710939E2-8772-4579-9DB7-F897211BAE81}" dt="2023-03-03T01:12:41.130" v="12" actId="22"/>
        <pc:sldMkLst>
          <pc:docMk/>
          <pc:sldMk cId="1391928576" sldId="258"/>
        </pc:sldMkLst>
        <pc:picChg chg="add">
          <ac:chgData name="타야라히랄" userId="4cbd64cf-559c-4aef-b363-525ec37fb7ad" providerId="ADAL" clId="{710939E2-8772-4579-9DB7-F897211BAE81}" dt="2023-03-03T01:12:41.130" v="12" actId="22"/>
          <ac:picMkLst>
            <pc:docMk/>
            <pc:sldMk cId="1391928576" sldId="258"/>
            <ac:picMk id="5" creationId="{248707B0-89F0-B694-AFD7-964DD058001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3:13.528" v="13" actId="22"/>
        <pc:sldMkLst>
          <pc:docMk/>
          <pc:sldMk cId="850049971" sldId="259"/>
        </pc:sldMkLst>
        <pc:spChg chg="del">
          <ac:chgData name="타야라히랄" userId="4cbd64cf-559c-4aef-b363-525ec37fb7ad" providerId="ADAL" clId="{710939E2-8772-4579-9DB7-F897211BAE81}" dt="2023-03-03T01:13:13.528" v="13" actId="22"/>
          <ac:spMkLst>
            <pc:docMk/>
            <pc:sldMk cId="850049971" sldId="259"/>
            <ac:spMk id="3" creationId="{91CB9F27-2E2E-96C1-8EF3-5290A29C199C}"/>
          </ac:spMkLst>
        </pc:spChg>
        <pc:picChg chg="add mod ord">
          <ac:chgData name="타야라히랄" userId="4cbd64cf-559c-4aef-b363-525ec37fb7ad" providerId="ADAL" clId="{710939E2-8772-4579-9DB7-F897211BAE81}" dt="2023-03-03T01:13:13.528" v="13" actId="22"/>
          <ac:picMkLst>
            <pc:docMk/>
            <pc:sldMk cId="850049971" sldId="259"/>
            <ac:picMk id="5" creationId="{92F56EA5-A761-E83A-210E-FCE62170C51C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3:37.752" v="19" actId="22"/>
        <pc:sldMkLst>
          <pc:docMk/>
          <pc:sldMk cId="1861685527" sldId="260"/>
        </pc:sldMkLst>
        <pc:spChg chg="mod">
          <ac:chgData name="타야라히랄" userId="4cbd64cf-559c-4aef-b363-525ec37fb7ad" providerId="ADAL" clId="{710939E2-8772-4579-9DB7-F897211BAE81}" dt="2023-03-03T01:13:23.707" v="18" actId="20577"/>
          <ac:spMkLst>
            <pc:docMk/>
            <pc:sldMk cId="1861685527" sldId="260"/>
            <ac:spMk id="2" creationId="{6119C4FE-9AAE-2F2D-015C-4CCC0146A46C}"/>
          </ac:spMkLst>
        </pc:spChg>
        <pc:spChg chg="del">
          <ac:chgData name="타야라히랄" userId="4cbd64cf-559c-4aef-b363-525ec37fb7ad" providerId="ADAL" clId="{710939E2-8772-4579-9DB7-F897211BAE81}" dt="2023-03-03T01:13:37.752" v="19" actId="22"/>
          <ac:spMkLst>
            <pc:docMk/>
            <pc:sldMk cId="1861685527" sldId="260"/>
            <ac:spMk id="3" creationId="{6D78BEAA-FC87-0AA4-43A1-894786F24770}"/>
          </ac:spMkLst>
        </pc:spChg>
        <pc:picChg chg="add mod ord">
          <ac:chgData name="타야라히랄" userId="4cbd64cf-559c-4aef-b363-525ec37fb7ad" providerId="ADAL" clId="{710939E2-8772-4579-9DB7-F897211BAE81}" dt="2023-03-03T01:13:37.752" v="19" actId="22"/>
          <ac:picMkLst>
            <pc:docMk/>
            <pc:sldMk cId="1861685527" sldId="260"/>
            <ac:picMk id="5" creationId="{93A77C46-8BBF-B34F-A684-804919F5E1C8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03.588" v="25" actId="22"/>
        <pc:sldMkLst>
          <pc:docMk/>
          <pc:sldMk cId="1068225741" sldId="261"/>
        </pc:sldMkLst>
        <pc:spChg chg="mod">
          <ac:chgData name="타야라히랄" userId="4cbd64cf-559c-4aef-b363-525ec37fb7ad" providerId="ADAL" clId="{710939E2-8772-4579-9DB7-F897211BAE81}" dt="2023-03-03T01:13:53.507" v="24" actId="20577"/>
          <ac:spMkLst>
            <pc:docMk/>
            <pc:sldMk cId="1068225741" sldId="261"/>
            <ac:spMk id="2" creationId="{FD6AB4ED-14C7-37BA-E021-4506451C8521}"/>
          </ac:spMkLst>
        </pc:spChg>
        <pc:spChg chg="del">
          <ac:chgData name="타야라히랄" userId="4cbd64cf-559c-4aef-b363-525ec37fb7ad" providerId="ADAL" clId="{710939E2-8772-4579-9DB7-F897211BAE81}" dt="2023-03-03T01:14:03.588" v="25" actId="22"/>
          <ac:spMkLst>
            <pc:docMk/>
            <pc:sldMk cId="1068225741" sldId="261"/>
            <ac:spMk id="3" creationId="{B93CB08D-7EF2-D7A9-94A5-4E6EB53599AA}"/>
          </ac:spMkLst>
        </pc:spChg>
        <pc:picChg chg="add mod ord">
          <ac:chgData name="타야라히랄" userId="4cbd64cf-559c-4aef-b363-525ec37fb7ad" providerId="ADAL" clId="{710939E2-8772-4579-9DB7-F897211BAE81}" dt="2023-03-03T01:14:03.588" v="25" actId="22"/>
          <ac:picMkLst>
            <pc:docMk/>
            <pc:sldMk cId="1068225741" sldId="261"/>
            <ac:picMk id="5" creationId="{D83C4A42-72C3-2507-F946-2563DFAA589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42.935" v="32" actId="22"/>
        <pc:sldMkLst>
          <pc:docMk/>
          <pc:sldMk cId="1366717982" sldId="262"/>
        </pc:sldMkLst>
        <pc:spChg chg="mod">
          <ac:chgData name="타야라히랄" userId="4cbd64cf-559c-4aef-b363-525ec37fb7ad" providerId="ADAL" clId="{710939E2-8772-4579-9DB7-F897211BAE81}" dt="2023-03-03T01:14:32.251" v="31" actId="20577"/>
          <ac:spMkLst>
            <pc:docMk/>
            <pc:sldMk cId="1366717982" sldId="262"/>
            <ac:spMk id="2" creationId="{BDA15C88-6003-BB9F-DC60-160478A2525F}"/>
          </ac:spMkLst>
        </pc:spChg>
        <pc:spChg chg="del">
          <ac:chgData name="타야라히랄" userId="4cbd64cf-559c-4aef-b363-525ec37fb7ad" providerId="ADAL" clId="{710939E2-8772-4579-9DB7-F897211BAE81}" dt="2023-03-03T01:14:42.935" v="32" actId="22"/>
          <ac:spMkLst>
            <pc:docMk/>
            <pc:sldMk cId="1366717982" sldId="262"/>
            <ac:spMk id="3" creationId="{E3DD8030-2CD2-C8EA-B99D-B92FC96E4D89}"/>
          </ac:spMkLst>
        </pc:spChg>
        <pc:picChg chg="add mod ord">
          <ac:chgData name="타야라히랄" userId="4cbd64cf-559c-4aef-b363-525ec37fb7ad" providerId="ADAL" clId="{710939E2-8772-4579-9DB7-F897211BAE81}" dt="2023-03-03T01:14:42.935" v="32" actId="22"/>
          <ac:picMkLst>
            <pc:docMk/>
            <pc:sldMk cId="1366717982" sldId="262"/>
            <ac:picMk id="5" creationId="{05487C0D-E2D3-26A4-3B6C-9360E82497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57.319" v="34" actId="22"/>
        <pc:sldMkLst>
          <pc:docMk/>
          <pc:sldMk cId="4246177540" sldId="263"/>
        </pc:sldMkLst>
        <pc:spChg chg="del">
          <ac:chgData name="타야라히랄" userId="4cbd64cf-559c-4aef-b363-525ec37fb7ad" providerId="ADAL" clId="{710939E2-8772-4579-9DB7-F897211BAE81}" dt="2023-03-03T01:14:57.319" v="34" actId="22"/>
          <ac:spMkLst>
            <pc:docMk/>
            <pc:sldMk cId="4246177540" sldId="263"/>
            <ac:spMk id="3" creationId="{A5C6DFAA-B69F-D639-10F0-DC8E71E8E3FD}"/>
          </ac:spMkLst>
        </pc:spChg>
        <pc:picChg chg="add mod ord">
          <ac:chgData name="타야라히랄" userId="4cbd64cf-559c-4aef-b363-525ec37fb7ad" providerId="ADAL" clId="{710939E2-8772-4579-9DB7-F897211BAE81}" dt="2023-03-03T01:14:57.319" v="34" actId="22"/>
          <ac:picMkLst>
            <pc:docMk/>
            <pc:sldMk cId="4246177540" sldId="263"/>
            <ac:picMk id="5" creationId="{0D0D1582-8991-5305-EA8F-EFA808E00EB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15.254" v="36" actId="22"/>
        <pc:sldMkLst>
          <pc:docMk/>
          <pc:sldMk cId="3580374553" sldId="264"/>
        </pc:sldMkLst>
        <pc:spChg chg="del">
          <ac:chgData name="타야라히랄" userId="4cbd64cf-559c-4aef-b363-525ec37fb7ad" providerId="ADAL" clId="{710939E2-8772-4579-9DB7-F897211BAE81}" dt="2023-03-03T01:15:15.254" v="36" actId="22"/>
          <ac:spMkLst>
            <pc:docMk/>
            <pc:sldMk cId="3580374553" sldId="264"/>
            <ac:spMk id="3" creationId="{B5835776-7E71-06AE-4662-EFE6665E476A}"/>
          </ac:spMkLst>
        </pc:spChg>
        <pc:picChg chg="add mod ord">
          <ac:chgData name="타야라히랄" userId="4cbd64cf-559c-4aef-b363-525ec37fb7ad" providerId="ADAL" clId="{710939E2-8772-4579-9DB7-F897211BAE81}" dt="2023-03-03T01:15:15.254" v="36" actId="22"/>
          <ac:picMkLst>
            <pc:docMk/>
            <pc:sldMk cId="3580374553" sldId="264"/>
            <ac:picMk id="5" creationId="{A969C746-3A30-C437-B248-6BA19FBD210C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40.492" v="44" actId="1076"/>
        <pc:sldMkLst>
          <pc:docMk/>
          <pc:sldMk cId="578703236" sldId="265"/>
        </pc:sldMkLst>
        <pc:spChg chg="add del mod">
          <ac:chgData name="타야라히랄" userId="4cbd64cf-559c-4aef-b363-525ec37fb7ad" providerId="ADAL" clId="{710939E2-8772-4579-9DB7-F897211BAE81}" dt="2023-03-03T01:15:29.371" v="42" actId="20577"/>
          <ac:spMkLst>
            <pc:docMk/>
            <pc:sldMk cId="578703236" sldId="265"/>
            <ac:spMk id="2" creationId="{67EEE611-5090-6854-36F8-C1C20C4CD4A9}"/>
          </ac:spMkLst>
        </pc:spChg>
        <pc:spChg chg="del">
          <ac:chgData name="타야라히랄" userId="4cbd64cf-559c-4aef-b363-525ec37fb7ad" providerId="ADAL" clId="{710939E2-8772-4579-9DB7-F897211BAE81}" dt="2023-03-03T01:15:38.282" v="43" actId="22"/>
          <ac:spMkLst>
            <pc:docMk/>
            <pc:sldMk cId="578703236" sldId="265"/>
            <ac:spMk id="3" creationId="{EA08E559-A75B-58D3-845D-1B82AEE197D0}"/>
          </ac:spMkLst>
        </pc:spChg>
        <pc:spChg chg="add del mod">
          <ac:chgData name="타야라히랄" userId="4cbd64cf-559c-4aef-b363-525ec37fb7ad" providerId="ADAL" clId="{710939E2-8772-4579-9DB7-F897211BAE81}" dt="2023-03-03T01:15:27.956" v="39"/>
          <ac:spMkLst>
            <pc:docMk/>
            <pc:sldMk cId="578703236" sldId="265"/>
            <ac:spMk id="4" creationId="{3A2B3189-CBC0-3E16-C87C-76D70F99106F}"/>
          </ac:spMkLst>
        </pc:spChg>
        <pc:picChg chg="add mod ord">
          <ac:chgData name="타야라히랄" userId="4cbd64cf-559c-4aef-b363-525ec37fb7ad" providerId="ADAL" clId="{710939E2-8772-4579-9DB7-F897211BAE81}" dt="2023-03-03T01:15:40.492" v="44" actId="1076"/>
          <ac:picMkLst>
            <pc:docMk/>
            <pc:sldMk cId="578703236" sldId="265"/>
            <ac:picMk id="6" creationId="{7477CC31-D4E8-925A-7DD5-38364C2FB67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08.904" v="51" actId="22"/>
        <pc:sldMkLst>
          <pc:docMk/>
          <pc:sldMk cId="1937229516" sldId="266"/>
        </pc:sldMkLst>
        <pc:spChg chg="mod">
          <ac:chgData name="타야라히랄" userId="4cbd64cf-559c-4aef-b363-525ec37fb7ad" providerId="ADAL" clId="{710939E2-8772-4579-9DB7-F897211BAE81}" dt="2023-03-03T01:15:54.162" v="50" actId="20577"/>
          <ac:spMkLst>
            <pc:docMk/>
            <pc:sldMk cId="1937229516" sldId="266"/>
            <ac:spMk id="2" creationId="{9B054DFF-1B09-DFBA-2454-47EE2EB9044F}"/>
          </ac:spMkLst>
        </pc:spChg>
        <pc:spChg chg="del">
          <ac:chgData name="타야라히랄" userId="4cbd64cf-559c-4aef-b363-525ec37fb7ad" providerId="ADAL" clId="{710939E2-8772-4579-9DB7-F897211BAE81}" dt="2023-03-03T01:16:08.904" v="51" actId="22"/>
          <ac:spMkLst>
            <pc:docMk/>
            <pc:sldMk cId="1937229516" sldId="266"/>
            <ac:spMk id="3" creationId="{B3EC6776-B90A-D2B8-6E51-E1ED27DCAB3E}"/>
          </ac:spMkLst>
        </pc:spChg>
        <pc:picChg chg="add mod ord">
          <ac:chgData name="타야라히랄" userId="4cbd64cf-559c-4aef-b363-525ec37fb7ad" providerId="ADAL" clId="{710939E2-8772-4579-9DB7-F897211BAE81}" dt="2023-03-03T01:16:08.904" v="51" actId="22"/>
          <ac:picMkLst>
            <pc:docMk/>
            <pc:sldMk cId="1937229516" sldId="266"/>
            <ac:picMk id="5" creationId="{D8394C42-5FDC-E29C-F17D-3E9BC253DA9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36.578" v="63" actId="20577"/>
        <pc:sldMkLst>
          <pc:docMk/>
          <pc:sldMk cId="2929569224" sldId="267"/>
        </pc:sldMkLst>
        <pc:spChg chg="mod">
          <ac:chgData name="타야라히랄" userId="4cbd64cf-559c-4aef-b363-525ec37fb7ad" providerId="ADAL" clId="{710939E2-8772-4579-9DB7-F897211BAE81}" dt="2023-03-03T01:16:36.578" v="63" actId="20577"/>
          <ac:spMkLst>
            <pc:docMk/>
            <pc:sldMk cId="2929569224" sldId="267"/>
            <ac:spMk id="2" creationId="{67CA07CB-A167-9E1A-6CF1-79BEB9B7445B}"/>
          </ac:spMkLst>
        </pc:spChg>
        <pc:spChg chg="del">
          <ac:chgData name="타야라히랄" userId="4cbd64cf-559c-4aef-b363-525ec37fb7ad" providerId="ADAL" clId="{710939E2-8772-4579-9DB7-F897211BAE81}" dt="2023-03-03T01:16:31.120" v="58" actId="22"/>
          <ac:spMkLst>
            <pc:docMk/>
            <pc:sldMk cId="2929569224" sldId="267"/>
            <ac:spMk id="3" creationId="{AAE13AA3-C856-4D2C-50DB-170F458C5E01}"/>
          </ac:spMkLst>
        </pc:spChg>
        <pc:picChg chg="add mod ord">
          <ac:chgData name="타야라히랄" userId="4cbd64cf-559c-4aef-b363-525ec37fb7ad" providerId="ADAL" clId="{710939E2-8772-4579-9DB7-F897211BAE81}" dt="2023-03-03T01:16:31.120" v="58" actId="22"/>
          <ac:picMkLst>
            <pc:docMk/>
            <pc:sldMk cId="2929569224" sldId="267"/>
            <ac:picMk id="5" creationId="{B733F122-E20B-79ED-BB31-54C23DF6E49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13.929" v="69" actId="22"/>
        <pc:sldMkLst>
          <pc:docMk/>
          <pc:sldMk cId="1390799946" sldId="268"/>
        </pc:sldMkLst>
        <pc:spChg chg="mod">
          <ac:chgData name="타야라히랄" userId="4cbd64cf-559c-4aef-b363-525ec37fb7ad" providerId="ADAL" clId="{710939E2-8772-4579-9DB7-F897211BAE81}" dt="2023-03-03T01:16:46.202" v="68" actId="20577"/>
          <ac:spMkLst>
            <pc:docMk/>
            <pc:sldMk cId="1390799946" sldId="268"/>
            <ac:spMk id="2" creationId="{DADBF880-A05A-5AEB-22ED-7AA4B632C8D1}"/>
          </ac:spMkLst>
        </pc:spChg>
        <pc:spChg chg="del">
          <ac:chgData name="타야라히랄" userId="4cbd64cf-559c-4aef-b363-525ec37fb7ad" providerId="ADAL" clId="{710939E2-8772-4579-9DB7-F897211BAE81}" dt="2023-03-03T01:17:13.929" v="69" actId="22"/>
          <ac:spMkLst>
            <pc:docMk/>
            <pc:sldMk cId="1390799946" sldId="268"/>
            <ac:spMk id="3" creationId="{07F553E4-655A-34A2-3CF7-949D09040253}"/>
          </ac:spMkLst>
        </pc:spChg>
        <pc:picChg chg="add mod ord">
          <ac:chgData name="타야라히랄" userId="4cbd64cf-559c-4aef-b363-525ec37fb7ad" providerId="ADAL" clId="{710939E2-8772-4579-9DB7-F897211BAE81}" dt="2023-03-03T01:17:13.929" v="69" actId="22"/>
          <ac:picMkLst>
            <pc:docMk/>
            <pc:sldMk cId="1390799946" sldId="268"/>
            <ac:picMk id="5" creationId="{42926765-F36E-FCE7-60B2-5DB94963EF3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31.731" v="75" actId="20577"/>
        <pc:sldMkLst>
          <pc:docMk/>
          <pc:sldMk cId="2770658371" sldId="269"/>
        </pc:sldMkLst>
        <pc:spChg chg="mod">
          <ac:chgData name="타야라히랄" userId="4cbd64cf-559c-4aef-b363-525ec37fb7ad" providerId="ADAL" clId="{710939E2-8772-4579-9DB7-F897211BAE81}" dt="2023-03-03T01:17:31.731" v="75" actId="20577"/>
          <ac:spMkLst>
            <pc:docMk/>
            <pc:sldMk cId="2770658371" sldId="269"/>
            <ac:spMk id="2" creationId="{967E0A46-2310-F415-C858-471FC862DF37}"/>
          </ac:spMkLst>
        </pc:spChg>
        <pc:spChg chg="del">
          <ac:chgData name="타야라히랄" userId="4cbd64cf-559c-4aef-b363-525ec37fb7ad" providerId="ADAL" clId="{710939E2-8772-4579-9DB7-F897211BAE81}" dt="2023-03-03T01:17:25.304" v="70" actId="22"/>
          <ac:spMkLst>
            <pc:docMk/>
            <pc:sldMk cId="2770658371" sldId="269"/>
            <ac:spMk id="3" creationId="{B4DA7766-1F6A-5070-5040-0F890EAA0686}"/>
          </ac:spMkLst>
        </pc:spChg>
        <pc:picChg chg="add mod ord">
          <ac:chgData name="타야라히랄" userId="4cbd64cf-559c-4aef-b363-525ec37fb7ad" providerId="ADAL" clId="{710939E2-8772-4579-9DB7-F897211BAE81}" dt="2023-03-03T01:17:25.304" v="70" actId="22"/>
          <ac:picMkLst>
            <pc:docMk/>
            <pc:sldMk cId="2770658371" sldId="269"/>
            <ac:picMk id="5" creationId="{DD04A67B-E5A2-7F9C-9D42-B47DD0740BA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49.450" v="81" actId="22"/>
        <pc:sldMkLst>
          <pc:docMk/>
          <pc:sldMk cId="3737928901" sldId="270"/>
        </pc:sldMkLst>
        <pc:spChg chg="mod">
          <ac:chgData name="타야라히랄" userId="4cbd64cf-559c-4aef-b363-525ec37fb7ad" providerId="ADAL" clId="{710939E2-8772-4579-9DB7-F897211BAE81}" dt="2023-03-03T01:17:40.850" v="80" actId="20577"/>
          <ac:spMkLst>
            <pc:docMk/>
            <pc:sldMk cId="3737928901" sldId="270"/>
            <ac:spMk id="2" creationId="{3C5356D0-7045-0DA0-BDCB-DC1D6EC3DCC5}"/>
          </ac:spMkLst>
        </pc:spChg>
        <pc:spChg chg="del">
          <ac:chgData name="타야라히랄" userId="4cbd64cf-559c-4aef-b363-525ec37fb7ad" providerId="ADAL" clId="{710939E2-8772-4579-9DB7-F897211BAE81}" dt="2023-03-03T01:17:49.450" v="81" actId="22"/>
          <ac:spMkLst>
            <pc:docMk/>
            <pc:sldMk cId="3737928901" sldId="270"/>
            <ac:spMk id="3" creationId="{FBFF792F-70B7-77D0-38BE-56FD5155BCE2}"/>
          </ac:spMkLst>
        </pc:spChg>
        <pc:picChg chg="add mod ord">
          <ac:chgData name="타야라히랄" userId="4cbd64cf-559c-4aef-b363-525ec37fb7ad" providerId="ADAL" clId="{710939E2-8772-4579-9DB7-F897211BAE81}" dt="2023-03-03T01:17:49.450" v="81" actId="22"/>
          <ac:picMkLst>
            <pc:docMk/>
            <pc:sldMk cId="3737928901" sldId="270"/>
            <ac:picMk id="5" creationId="{74CE4BDB-EB32-C8E4-A848-21E14325944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2.838" v="84"/>
        <pc:sldMkLst>
          <pc:docMk/>
          <pc:sldMk cId="4085064878" sldId="271"/>
        </pc:sldMkLst>
        <pc:spChg chg="mod">
          <ac:chgData name="타야라히랄" userId="4cbd64cf-559c-4aef-b363-525ec37fb7ad" providerId="ADAL" clId="{710939E2-8772-4579-9DB7-F897211BAE81}" dt="2023-03-03T01:18:22.838" v="84"/>
          <ac:spMkLst>
            <pc:docMk/>
            <pc:sldMk cId="4085064878" sldId="271"/>
            <ac:spMk id="2" creationId="{14B08A1B-C041-5B0B-94F3-3324388EB7F9}"/>
          </ac:spMkLst>
        </pc:spChg>
        <pc:spChg chg="del">
          <ac:chgData name="타야라히랄" userId="4cbd64cf-559c-4aef-b363-525ec37fb7ad" providerId="ADAL" clId="{710939E2-8772-4579-9DB7-F897211BAE81}" dt="2023-03-03T01:18:01.769" v="82" actId="22"/>
          <ac:spMkLst>
            <pc:docMk/>
            <pc:sldMk cId="4085064878" sldId="271"/>
            <ac:spMk id="3" creationId="{23237E20-C503-438F-FC0B-7DE574DEE22B}"/>
          </ac:spMkLst>
        </pc:spChg>
        <pc:picChg chg="add mod ord">
          <ac:chgData name="타야라히랄" userId="4cbd64cf-559c-4aef-b363-525ec37fb7ad" providerId="ADAL" clId="{710939E2-8772-4579-9DB7-F897211BAE81}" dt="2023-03-03T01:18:01.769" v="82" actId="22"/>
          <ac:picMkLst>
            <pc:docMk/>
            <pc:sldMk cId="4085064878" sldId="271"/>
            <ac:picMk id="5" creationId="{C2CC69BB-4BDC-1C4D-9C67-01EF0FB2C60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4.095" v="85"/>
        <pc:sldMkLst>
          <pc:docMk/>
          <pc:sldMk cId="2159049945" sldId="272"/>
        </pc:sldMkLst>
        <pc:spChg chg="mod">
          <ac:chgData name="타야라히랄" userId="4cbd64cf-559c-4aef-b363-525ec37fb7ad" providerId="ADAL" clId="{710939E2-8772-4579-9DB7-F897211BAE81}" dt="2023-03-03T01:18:24.095" v="85"/>
          <ac:spMkLst>
            <pc:docMk/>
            <pc:sldMk cId="2159049945" sldId="272"/>
            <ac:spMk id="2" creationId="{B0A6526F-D69D-58A3-583D-7BB5FF565EEE}"/>
          </ac:spMkLst>
        </pc:spChg>
        <pc:spChg chg="del">
          <ac:chgData name="타야라히랄" userId="4cbd64cf-559c-4aef-b363-525ec37fb7ad" providerId="ADAL" clId="{710939E2-8772-4579-9DB7-F897211BAE81}" dt="2023-03-03T01:18:17.546" v="83" actId="22"/>
          <ac:spMkLst>
            <pc:docMk/>
            <pc:sldMk cId="2159049945" sldId="272"/>
            <ac:spMk id="3" creationId="{14CD670E-3617-2C87-E4BC-E7918B0F8D47}"/>
          </ac:spMkLst>
        </pc:spChg>
        <pc:picChg chg="add mod ord">
          <ac:chgData name="타야라히랄" userId="4cbd64cf-559c-4aef-b363-525ec37fb7ad" providerId="ADAL" clId="{710939E2-8772-4579-9DB7-F897211BAE81}" dt="2023-03-03T01:18:17.546" v="83" actId="22"/>
          <ac:picMkLst>
            <pc:docMk/>
            <pc:sldMk cId="2159049945" sldId="272"/>
            <ac:picMk id="5" creationId="{2731FBFE-4788-9D65-08BC-6EAC6D41463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9:08.280" v="98" actId="1076"/>
        <pc:sldMkLst>
          <pc:docMk/>
          <pc:sldMk cId="2905987893" sldId="273"/>
        </pc:sldMkLst>
        <pc:spChg chg="mod">
          <ac:chgData name="타야라히랄" userId="4cbd64cf-559c-4aef-b363-525ec37fb7ad" providerId="ADAL" clId="{710939E2-8772-4579-9DB7-F897211BAE81}" dt="2023-03-03T01:18:52.850" v="93" actId="20577"/>
          <ac:spMkLst>
            <pc:docMk/>
            <pc:sldMk cId="2905987893" sldId="273"/>
            <ac:spMk id="2" creationId="{5F381905-C401-182D-4ECF-B075F32AD8B8}"/>
          </ac:spMkLst>
        </pc:spChg>
        <pc:spChg chg="del">
          <ac:chgData name="타야라히랄" userId="4cbd64cf-559c-4aef-b363-525ec37fb7ad" providerId="ADAL" clId="{710939E2-8772-4579-9DB7-F897211BAE81}" dt="2023-03-03T01:18:59.713" v="94" actId="22"/>
          <ac:spMkLst>
            <pc:docMk/>
            <pc:sldMk cId="2905987893" sldId="273"/>
            <ac:spMk id="3" creationId="{14879664-A026-A6D8-C36F-8521EDBC9FE5}"/>
          </ac:spMkLst>
        </pc:spChg>
        <pc:picChg chg="add mod ord">
          <ac:chgData name="타야라히랄" userId="4cbd64cf-559c-4aef-b363-525ec37fb7ad" providerId="ADAL" clId="{710939E2-8772-4579-9DB7-F897211BAE81}" dt="2023-03-03T01:19:08.280" v="98" actId="1076"/>
          <ac:picMkLst>
            <pc:docMk/>
            <pc:sldMk cId="2905987893" sldId="273"/>
            <ac:picMk id="5" creationId="{ED541BD7-9594-1D93-7404-CBDA0401AA5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29.121" v="104" actId="22"/>
        <pc:sldMkLst>
          <pc:docMk/>
          <pc:sldMk cId="2169892880" sldId="274"/>
        </pc:sldMkLst>
        <pc:spChg chg="mod">
          <ac:chgData name="타야라히랄" userId="4cbd64cf-559c-4aef-b363-525ec37fb7ad" providerId="ADAL" clId="{710939E2-8772-4579-9DB7-F897211BAE81}" dt="2023-03-03T01:20:09.222" v="103" actId="20577"/>
          <ac:spMkLst>
            <pc:docMk/>
            <pc:sldMk cId="2169892880" sldId="274"/>
            <ac:spMk id="2" creationId="{BB1CE444-8904-B719-5C17-31D04B46E011}"/>
          </ac:spMkLst>
        </pc:spChg>
        <pc:spChg chg="del">
          <ac:chgData name="타야라히랄" userId="4cbd64cf-559c-4aef-b363-525ec37fb7ad" providerId="ADAL" clId="{710939E2-8772-4579-9DB7-F897211BAE81}" dt="2023-03-03T01:20:29.121" v="104" actId="22"/>
          <ac:spMkLst>
            <pc:docMk/>
            <pc:sldMk cId="2169892880" sldId="274"/>
            <ac:spMk id="3" creationId="{19A0979A-9D3F-8A3D-8F81-C23139B843AA}"/>
          </ac:spMkLst>
        </pc:spChg>
        <pc:picChg chg="add mod ord">
          <ac:chgData name="타야라히랄" userId="4cbd64cf-559c-4aef-b363-525ec37fb7ad" providerId="ADAL" clId="{710939E2-8772-4579-9DB7-F897211BAE81}" dt="2023-03-03T01:20:29.121" v="104" actId="22"/>
          <ac:picMkLst>
            <pc:docMk/>
            <pc:sldMk cId="2169892880" sldId="274"/>
            <ac:picMk id="5" creationId="{E91E8DE4-A934-B66E-8442-582460E1031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52.571" v="110" actId="22"/>
        <pc:sldMkLst>
          <pc:docMk/>
          <pc:sldMk cId="1802171135" sldId="275"/>
        </pc:sldMkLst>
        <pc:spChg chg="mod">
          <ac:chgData name="타야라히랄" userId="4cbd64cf-559c-4aef-b363-525ec37fb7ad" providerId="ADAL" clId="{710939E2-8772-4579-9DB7-F897211BAE81}" dt="2023-03-03T01:20:38.554" v="109" actId="20577"/>
          <ac:spMkLst>
            <pc:docMk/>
            <pc:sldMk cId="1802171135" sldId="275"/>
            <ac:spMk id="2" creationId="{A11CAE4C-3D11-CC5A-EB76-B924D20300AB}"/>
          </ac:spMkLst>
        </pc:spChg>
        <pc:spChg chg="del">
          <ac:chgData name="타야라히랄" userId="4cbd64cf-559c-4aef-b363-525ec37fb7ad" providerId="ADAL" clId="{710939E2-8772-4579-9DB7-F897211BAE81}" dt="2023-03-03T01:20:52.571" v="110" actId="22"/>
          <ac:spMkLst>
            <pc:docMk/>
            <pc:sldMk cId="1802171135" sldId="275"/>
            <ac:spMk id="3" creationId="{99343A4E-FA3D-337D-D11F-965F75D4FBEC}"/>
          </ac:spMkLst>
        </pc:spChg>
        <pc:picChg chg="add mod ord">
          <ac:chgData name="타야라히랄" userId="4cbd64cf-559c-4aef-b363-525ec37fb7ad" providerId="ADAL" clId="{710939E2-8772-4579-9DB7-F897211BAE81}" dt="2023-03-03T01:20:52.571" v="110" actId="22"/>
          <ac:picMkLst>
            <pc:docMk/>
            <pc:sldMk cId="1802171135" sldId="275"/>
            <ac:picMk id="5" creationId="{5AA57060-4035-5A68-0D53-EAB01FBF67EF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7.410" v="123" actId="20577"/>
        <pc:sldMkLst>
          <pc:docMk/>
          <pc:sldMk cId="4142335082" sldId="276"/>
        </pc:sldMkLst>
        <pc:spChg chg="mod">
          <ac:chgData name="타야라히랄" userId="4cbd64cf-559c-4aef-b363-525ec37fb7ad" providerId="ADAL" clId="{710939E2-8772-4579-9DB7-F897211BAE81}" dt="2023-03-03T01:22:37.410" v="123" actId="20577"/>
          <ac:spMkLst>
            <pc:docMk/>
            <pc:sldMk cId="4142335082" sldId="276"/>
            <ac:spMk id="2" creationId="{1B1703BE-303F-3842-E92C-D6CECDECC40E}"/>
          </ac:spMkLst>
        </pc:spChg>
        <pc:spChg chg="del">
          <ac:chgData name="타야라히랄" userId="4cbd64cf-559c-4aef-b363-525ec37fb7ad" providerId="ADAL" clId="{710939E2-8772-4579-9DB7-F897211BAE81}" dt="2023-03-03T01:21:46.898" v="116" actId="22"/>
          <ac:spMkLst>
            <pc:docMk/>
            <pc:sldMk cId="4142335082" sldId="276"/>
            <ac:spMk id="3" creationId="{F53007B6-D6CD-D9BB-95AB-25019A4A9A0A}"/>
          </ac:spMkLst>
        </pc:spChg>
        <pc:picChg chg="add mod ord">
          <ac:chgData name="타야라히랄" userId="4cbd64cf-559c-4aef-b363-525ec37fb7ad" providerId="ADAL" clId="{710939E2-8772-4579-9DB7-F897211BAE81}" dt="2023-03-03T01:21:46.898" v="116" actId="22"/>
          <ac:picMkLst>
            <pc:docMk/>
            <pc:sldMk cId="4142335082" sldId="276"/>
            <ac:picMk id="5" creationId="{C68FA637-B95D-2688-872D-BAEF3C100B8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9.629" v="124"/>
        <pc:sldMkLst>
          <pc:docMk/>
          <pc:sldMk cId="2621619790" sldId="277"/>
        </pc:sldMkLst>
        <pc:spChg chg="mod">
          <ac:chgData name="타야라히랄" userId="4cbd64cf-559c-4aef-b363-525ec37fb7ad" providerId="ADAL" clId="{710939E2-8772-4579-9DB7-F897211BAE81}" dt="2023-03-03T01:22:39.629" v="124"/>
          <ac:spMkLst>
            <pc:docMk/>
            <pc:sldMk cId="2621619790" sldId="277"/>
            <ac:spMk id="2" creationId="{03E600E0-4D51-C9D3-A300-C582AD7F1734}"/>
          </ac:spMkLst>
        </pc:spChg>
        <pc:spChg chg="del">
          <ac:chgData name="타야라히랄" userId="4cbd64cf-559c-4aef-b363-525ec37fb7ad" providerId="ADAL" clId="{710939E2-8772-4579-9DB7-F897211BAE81}" dt="2023-03-03T01:21:59.466" v="117" actId="22"/>
          <ac:spMkLst>
            <pc:docMk/>
            <pc:sldMk cId="2621619790" sldId="277"/>
            <ac:spMk id="3" creationId="{2816E63B-D669-A052-10BA-5CCA0018058E}"/>
          </ac:spMkLst>
        </pc:spChg>
        <pc:picChg chg="add mod ord">
          <ac:chgData name="타야라히랄" userId="4cbd64cf-559c-4aef-b363-525ec37fb7ad" providerId="ADAL" clId="{710939E2-8772-4579-9DB7-F897211BAE81}" dt="2023-03-03T01:21:59.466" v="117" actId="22"/>
          <ac:picMkLst>
            <pc:docMk/>
            <pc:sldMk cId="2621619790" sldId="277"/>
            <ac:picMk id="5" creationId="{A52F4384-7D21-B954-0ADA-8A9EE5D24928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41.157" v="125"/>
        <pc:sldMkLst>
          <pc:docMk/>
          <pc:sldMk cId="3211737385" sldId="278"/>
        </pc:sldMkLst>
        <pc:spChg chg="mod">
          <ac:chgData name="타야라히랄" userId="4cbd64cf-559c-4aef-b363-525ec37fb7ad" providerId="ADAL" clId="{710939E2-8772-4579-9DB7-F897211BAE81}" dt="2023-03-03T01:22:41.157" v="125"/>
          <ac:spMkLst>
            <pc:docMk/>
            <pc:sldMk cId="3211737385" sldId="278"/>
            <ac:spMk id="2" creationId="{DD92BB45-7298-15C8-1122-58A80B5121EB}"/>
          </ac:spMkLst>
        </pc:spChg>
        <pc:spChg chg="del">
          <ac:chgData name="타야라히랄" userId="4cbd64cf-559c-4aef-b363-525ec37fb7ad" providerId="ADAL" clId="{710939E2-8772-4579-9DB7-F897211BAE81}" dt="2023-03-03T01:22:18.937" v="118" actId="22"/>
          <ac:spMkLst>
            <pc:docMk/>
            <pc:sldMk cId="3211737385" sldId="278"/>
            <ac:spMk id="3" creationId="{397C2341-2C71-6AC6-FCC6-0E1059966D47}"/>
          </ac:spMkLst>
        </pc:spChg>
        <pc:picChg chg="add mod ord">
          <ac:chgData name="타야라히랄" userId="4cbd64cf-559c-4aef-b363-525ec37fb7ad" providerId="ADAL" clId="{710939E2-8772-4579-9DB7-F897211BAE81}" dt="2023-03-03T01:22:18.937" v="118" actId="22"/>
          <ac:picMkLst>
            <pc:docMk/>
            <pc:sldMk cId="3211737385" sldId="278"/>
            <ac:picMk id="5" creationId="{09D521E7-83C0-B0EC-5CDD-C639AEC145C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11.775" v="136" actId="1076"/>
        <pc:sldMkLst>
          <pc:docMk/>
          <pc:sldMk cId="198777614" sldId="279"/>
        </pc:sldMkLst>
        <pc:spChg chg="add del mod">
          <ac:chgData name="타야라히랄" userId="4cbd64cf-559c-4aef-b363-525ec37fb7ad" providerId="ADAL" clId="{710939E2-8772-4579-9DB7-F897211BAE81}" dt="2023-03-03T01:22:54.731" v="134" actId="20577"/>
          <ac:spMkLst>
            <pc:docMk/>
            <pc:sldMk cId="198777614" sldId="279"/>
            <ac:spMk id="2" creationId="{E3CD1FAF-6767-4291-644C-6DA0B78EF612}"/>
          </ac:spMkLst>
        </pc:spChg>
        <pc:spChg chg="del">
          <ac:chgData name="타야라히랄" userId="4cbd64cf-559c-4aef-b363-525ec37fb7ad" providerId="ADAL" clId="{710939E2-8772-4579-9DB7-F897211BAE81}" dt="2023-03-03T01:23:09.518" v="135" actId="22"/>
          <ac:spMkLst>
            <pc:docMk/>
            <pc:sldMk cId="198777614" sldId="279"/>
            <ac:spMk id="3" creationId="{E93606A2-E308-4244-B132-ACA48F58E8F8}"/>
          </ac:spMkLst>
        </pc:spChg>
        <pc:spChg chg="add del mod">
          <ac:chgData name="타야라히랄" userId="4cbd64cf-559c-4aef-b363-525ec37fb7ad" providerId="ADAL" clId="{710939E2-8772-4579-9DB7-F897211BAE81}" dt="2023-03-03T01:22:53.643" v="131"/>
          <ac:spMkLst>
            <pc:docMk/>
            <pc:sldMk cId="198777614" sldId="279"/>
            <ac:spMk id="4" creationId="{027D540E-B46D-FA98-E92A-AAF6DDF42C16}"/>
          </ac:spMkLst>
        </pc:spChg>
        <pc:picChg chg="add mod ord">
          <ac:chgData name="타야라히랄" userId="4cbd64cf-559c-4aef-b363-525ec37fb7ad" providerId="ADAL" clId="{710939E2-8772-4579-9DB7-F897211BAE81}" dt="2023-03-03T01:23:11.775" v="136" actId="1076"/>
          <ac:picMkLst>
            <pc:docMk/>
            <pc:sldMk cId="198777614" sldId="279"/>
            <ac:picMk id="6" creationId="{46E74760-FD46-3FCF-B7EC-C23B02619DA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58.335" v="150" actId="1076"/>
        <pc:sldMkLst>
          <pc:docMk/>
          <pc:sldMk cId="1214086796" sldId="280"/>
        </pc:sldMkLst>
        <pc:spChg chg="mod">
          <ac:chgData name="타야라히랄" userId="4cbd64cf-559c-4aef-b363-525ec37fb7ad" providerId="ADAL" clId="{710939E2-8772-4579-9DB7-F897211BAE81}" dt="2023-03-03T01:23:31.674" v="141" actId="20577"/>
          <ac:spMkLst>
            <pc:docMk/>
            <pc:sldMk cId="1214086796" sldId="280"/>
            <ac:spMk id="2" creationId="{F4FF09D0-DA7C-137E-BC2C-6826DB8E8190}"/>
          </ac:spMkLst>
        </pc:spChg>
        <pc:spChg chg="del">
          <ac:chgData name="타야라히랄" userId="4cbd64cf-559c-4aef-b363-525ec37fb7ad" providerId="ADAL" clId="{710939E2-8772-4579-9DB7-F897211BAE81}" dt="2023-03-03T01:23:42.596" v="142" actId="22"/>
          <ac:spMkLst>
            <pc:docMk/>
            <pc:sldMk cId="1214086796" sldId="280"/>
            <ac:spMk id="3" creationId="{FAB0538C-A881-3725-5E75-4C455529990A}"/>
          </ac:spMkLst>
        </pc:spChg>
        <pc:spChg chg="add mod">
          <ac:chgData name="타야라히랄" userId="4cbd64cf-559c-4aef-b363-525ec37fb7ad" providerId="ADAL" clId="{710939E2-8772-4579-9DB7-F897211BAE81}" dt="2023-03-03T01:23:58.335" v="150" actId="1076"/>
          <ac:spMkLst>
            <pc:docMk/>
            <pc:sldMk cId="1214086796" sldId="280"/>
            <ac:spMk id="7" creationId="{1E3DFDFA-EFA1-AE05-B1CA-5E5960CB871A}"/>
          </ac:spMkLst>
        </pc:spChg>
        <pc:picChg chg="add mod ord">
          <ac:chgData name="타야라히랄" userId="4cbd64cf-559c-4aef-b363-525ec37fb7ad" providerId="ADAL" clId="{710939E2-8772-4579-9DB7-F897211BAE81}" dt="2023-03-03T01:23:42.596" v="142" actId="22"/>
          <ac:picMkLst>
            <pc:docMk/>
            <pc:sldMk cId="1214086796" sldId="280"/>
            <ac:picMk id="5" creationId="{7181651C-1052-8D0C-BFE6-1F32CBA5596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4:25.200" v="156" actId="22"/>
        <pc:sldMkLst>
          <pc:docMk/>
          <pc:sldMk cId="2039319012" sldId="281"/>
        </pc:sldMkLst>
        <pc:spChg chg="mod">
          <ac:chgData name="타야라히랄" userId="4cbd64cf-559c-4aef-b363-525ec37fb7ad" providerId="ADAL" clId="{710939E2-8772-4579-9DB7-F897211BAE81}" dt="2023-03-03T01:24:06.538" v="155" actId="20577"/>
          <ac:spMkLst>
            <pc:docMk/>
            <pc:sldMk cId="2039319012" sldId="281"/>
            <ac:spMk id="2" creationId="{0000FAB5-C574-4E1F-DD35-ED9E07B7B977}"/>
          </ac:spMkLst>
        </pc:spChg>
        <pc:spChg chg="del">
          <ac:chgData name="타야라히랄" userId="4cbd64cf-559c-4aef-b363-525ec37fb7ad" providerId="ADAL" clId="{710939E2-8772-4579-9DB7-F897211BAE81}" dt="2023-03-03T01:24:25.200" v="156" actId="22"/>
          <ac:spMkLst>
            <pc:docMk/>
            <pc:sldMk cId="2039319012" sldId="281"/>
            <ac:spMk id="3" creationId="{A0CD8B91-7BD7-FDA0-18FD-C956FCBFB84A}"/>
          </ac:spMkLst>
        </pc:spChg>
        <pc:picChg chg="add mod ord">
          <ac:chgData name="타야라히랄" userId="4cbd64cf-559c-4aef-b363-525ec37fb7ad" providerId="ADAL" clId="{710939E2-8772-4579-9DB7-F897211BAE81}" dt="2023-03-03T01:24:25.200" v="156" actId="22"/>
          <ac:picMkLst>
            <pc:docMk/>
            <pc:sldMk cId="2039319012" sldId="281"/>
            <ac:picMk id="5" creationId="{B06421DC-D0FD-DE89-78A7-42FD0A897CE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14.385" v="167" actId="22"/>
        <pc:sldMkLst>
          <pc:docMk/>
          <pc:sldMk cId="183006625" sldId="282"/>
        </pc:sldMkLst>
        <pc:spChg chg="add del mod">
          <ac:chgData name="타야라히랄" userId="4cbd64cf-559c-4aef-b363-525ec37fb7ad" providerId="ADAL" clId="{710939E2-8772-4579-9DB7-F897211BAE81}" dt="2023-03-03T01:24:59.098" v="164" actId="1076"/>
          <ac:spMkLst>
            <pc:docMk/>
            <pc:sldMk cId="183006625" sldId="282"/>
            <ac:spMk id="2" creationId="{483AB3B2-7644-E9EB-9286-149A3B88F96C}"/>
          </ac:spMkLst>
        </pc:spChg>
        <pc:spChg chg="del">
          <ac:chgData name="타야라히랄" userId="4cbd64cf-559c-4aef-b363-525ec37fb7ad" providerId="ADAL" clId="{710939E2-8772-4579-9DB7-F897211BAE81}" dt="2023-03-03T01:25:05.833" v="166" actId="478"/>
          <ac:spMkLst>
            <pc:docMk/>
            <pc:sldMk cId="183006625" sldId="282"/>
            <ac:spMk id="3" creationId="{34649753-81F0-3389-88DA-3B49BACCA299}"/>
          </ac:spMkLst>
        </pc:spChg>
        <pc:spChg chg="add del mod">
          <ac:chgData name="타야라히랄" userId="4cbd64cf-559c-4aef-b363-525ec37fb7ad" providerId="ADAL" clId="{710939E2-8772-4579-9DB7-F897211BAE81}" dt="2023-03-03T01:24:35.288" v="158"/>
          <ac:spMkLst>
            <pc:docMk/>
            <pc:sldMk cId="183006625" sldId="282"/>
            <ac:spMk id="4" creationId="{3C1088FB-D0A2-9778-D34E-879A5CF2BFBE}"/>
          </ac:spMkLst>
        </pc:spChg>
        <pc:spChg chg="add mod">
          <ac:chgData name="타야라히랄" userId="4cbd64cf-559c-4aef-b363-525ec37fb7ad" providerId="ADAL" clId="{710939E2-8772-4579-9DB7-F897211BAE81}" dt="2023-03-03T01:25:03.534" v="165" actId="1076"/>
          <ac:spMkLst>
            <pc:docMk/>
            <pc:sldMk cId="183006625" sldId="282"/>
            <ac:spMk id="5" creationId="{005F1286-F7D6-0EC2-CAF1-AAB3125B0F8E}"/>
          </ac:spMkLst>
        </pc:spChg>
        <pc:picChg chg="add">
          <ac:chgData name="타야라히랄" userId="4cbd64cf-559c-4aef-b363-525ec37fb7ad" providerId="ADAL" clId="{710939E2-8772-4579-9DB7-F897211BAE81}" dt="2023-03-03T01:25:14.385" v="167" actId="22"/>
          <ac:picMkLst>
            <pc:docMk/>
            <pc:sldMk cId="183006625" sldId="282"/>
            <ac:picMk id="7" creationId="{8DD75814-278D-BE6B-F905-76CC7C092F3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54.855" v="168" actId="22"/>
        <pc:sldMkLst>
          <pc:docMk/>
          <pc:sldMk cId="3356695558" sldId="283"/>
        </pc:sldMkLst>
        <pc:spChg chg="del">
          <ac:chgData name="타야라히랄" userId="4cbd64cf-559c-4aef-b363-525ec37fb7ad" providerId="ADAL" clId="{710939E2-8772-4579-9DB7-F897211BAE81}" dt="2023-03-03T01:25:54.855" v="168" actId="22"/>
          <ac:spMkLst>
            <pc:docMk/>
            <pc:sldMk cId="3356695558" sldId="283"/>
            <ac:spMk id="3" creationId="{5B68C8C0-9297-208E-4FBA-FEB127142C27}"/>
          </ac:spMkLst>
        </pc:spChg>
        <pc:picChg chg="add mod ord">
          <ac:chgData name="타야라히랄" userId="4cbd64cf-559c-4aef-b363-525ec37fb7ad" providerId="ADAL" clId="{710939E2-8772-4579-9DB7-F897211BAE81}" dt="2023-03-03T01:25:54.855" v="168" actId="22"/>
          <ac:picMkLst>
            <pc:docMk/>
            <pc:sldMk cId="3356695558" sldId="283"/>
            <ac:picMk id="5" creationId="{3994E197-8C32-A675-FC73-B6DD9EBCC18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6:36.081" v="181" actId="1076"/>
        <pc:sldMkLst>
          <pc:docMk/>
          <pc:sldMk cId="2355934399" sldId="284"/>
        </pc:sldMkLst>
        <pc:spChg chg="add del mod">
          <ac:chgData name="타야라히랄" userId="4cbd64cf-559c-4aef-b363-525ec37fb7ad" providerId="ADAL" clId="{710939E2-8772-4579-9DB7-F897211BAE81}" dt="2023-03-03T01:26:06.410" v="175" actId="20577"/>
          <ac:spMkLst>
            <pc:docMk/>
            <pc:sldMk cId="2355934399" sldId="284"/>
            <ac:spMk id="2" creationId="{D9AA9374-7578-841B-681A-C892766E3E14}"/>
          </ac:spMkLst>
        </pc:spChg>
        <pc:spChg chg="del">
          <ac:chgData name="타야라히랄" userId="4cbd64cf-559c-4aef-b363-525ec37fb7ad" providerId="ADAL" clId="{710939E2-8772-4579-9DB7-F897211BAE81}" dt="2023-03-03T01:26:17.705" v="176" actId="22"/>
          <ac:spMkLst>
            <pc:docMk/>
            <pc:sldMk cId="2355934399" sldId="284"/>
            <ac:spMk id="3" creationId="{F95CB8EE-620D-EE12-B3B8-3FD033A22A43}"/>
          </ac:spMkLst>
        </pc:spChg>
        <pc:spChg chg="add del mod">
          <ac:chgData name="타야라히랄" userId="4cbd64cf-559c-4aef-b363-525ec37fb7ad" providerId="ADAL" clId="{710939E2-8772-4579-9DB7-F897211BAE81}" dt="2023-03-03T01:26:05.224" v="172"/>
          <ac:spMkLst>
            <pc:docMk/>
            <pc:sldMk cId="2355934399" sldId="284"/>
            <ac:spMk id="4" creationId="{6A1FFD47-B81A-CBB1-6AA6-F1C40B05C274}"/>
          </ac:spMkLst>
        </pc:spChg>
        <pc:spChg chg="add mod">
          <ac:chgData name="타야라히랄" userId="4cbd64cf-559c-4aef-b363-525ec37fb7ad" providerId="ADAL" clId="{710939E2-8772-4579-9DB7-F897211BAE81}" dt="2023-03-03T01:26:36.081" v="181" actId="1076"/>
          <ac:spMkLst>
            <pc:docMk/>
            <pc:sldMk cId="2355934399" sldId="284"/>
            <ac:spMk id="7" creationId="{ED0C687F-F4DF-DFD0-1ABC-677C90AAB8A4}"/>
          </ac:spMkLst>
        </pc:spChg>
        <pc:picChg chg="add mod ord">
          <ac:chgData name="타야라히랄" userId="4cbd64cf-559c-4aef-b363-525ec37fb7ad" providerId="ADAL" clId="{710939E2-8772-4579-9DB7-F897211BAE81}" dt="2023-03-03T01:26:20.262" v="177" actId="1076"/>
          <ac:picMkLst>
            <pc:docMk/>
            <pc:sldMk cId="2355934399" sldId="284"/>
            <ac:picMk id="6" creationId="{8F198C6D-59E5-5512-36AA-C3B849E4ABC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7:19.231" v="195" actId="1076"/>
        <pc:sldMkLst>
          <pc:docMk/>
          <pc:sldMk cId="762675473" sldId="285"/>
        </pc:sldMkLst>
        <pc:spChg chg="add del mod">
          <ac:chgData name="타야라히랄" userId="4cbd64cf-559c-4aef-b363-525ec37fb7ad" providerId="ADAL" clId="{710939E2-8772-4579-9DB7-F897211BAE81}" dt="2023-03-03T01:26:53.845" v="190" actId="20577"/>
          <ac:spMkLst>
            <pc:docMk/>
            <pc:sldMk cId="762675473" sldId="285"/>
            <ac:spMk id="2" creationId="{B9BD6343-E200-7F44-B7C5-D9E2979F980A}"/>
          </ac:spMkLst>
        </pc:spChg>
        <pc:spChg chg="del mod">
          <ac:chgData name="타야라히랄" userId="4cbd64cf-559c-4aef-b363-525ec37fb7ad" providerId="ADAL" clId="{710939E2-8772-4579-9DB7-F897211BAE81}" dt="2023-03-03T01:27:13.445" v="193" actId="22"/>
          <ac:spMkLst>
            <pc:docMk/>
            <pc:sldMk cId="762675473" sldId="285"/>
            <ac:spMk id="3" creationId="{10F40A15-5EB5-8BB6-52BB-8A833B2EDEA2}"/>
          </ac:spMkLst>
        </pc:spChg>
        <pc:spChg chg="add del mod">
          <ac:chgData name="타야라히랄" userId="4cbd64cf-559c-4aef-b363-525ec37fb7ad" providerId="ADAL" clId="{710939E2-8772-4579-9DB7-F897211BAE81}" dt="2023-03-03T01:26:52.361" v="187"/>
          <ac:spMkLst>
            <pc:docMk/>
            <pc:sldMk cId="762675473" sldId="285"/>
            <ac:spMk id="4" creationId="{EF03CCAD-3665-1439-71B4-00D0AA606932}"/>
          </ac:spMkLst>
        </pc:spChg>
        <pc:picChg chg="add mod ord">
          <ac:chgData name="타야라히랄" userId="4cbd64cf-559c-4aef-b363-525ec37fb7ad" providerId="ADAL" clId="{710939E2-8772-4579-9DB7-F897211BAE81}" dt="2023-03-03T01:27:19.231" v="195" actId="1076"/>
          <ac:picMkLst>
            <pc:docMk/>
            <pc:sldMk cId="762675473" sldId="285"/>
            <ac:picMk id="6" creationId="{66419EF9-4223-754E-F392-A2F892AF6023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8:30.857" v="202" actId="20577"/>
        <pc:sldMkLst>
          <pc:docMk/>
          <pc:sldMk cId="2582662204" sldId="286"/>
        </pc:sldMkLst>
        <pc:spChg chg="mod">
          <ac:chgData name="타야라히랄" userId="4cbd64cf-559c-4aef-b363-525ec37fb7ad" providerId="ADAL" clId="{710939E2-8772-4579-9DB7-F897211BAE81}" dt="2023-03-03T01:28:30.857" v="202" actId="20577"/>
          <ac:spMkLst>
            <pc:docMk/>
            <pc:sldMk cId="2582662204" sldId="286"/>
            <ac:spMk id="2" creationId="{8524A633-D0F9-770A-8E24-8D741CA76C26}"/>
          </ac:spMkLst>
        </pc:spChg>
        <pc:spChg chg="del">
          <ac:chgData name="타야라히랄" userId="4cbd64cf-559c-4aef-b363-525ec37fb7ad" providerId="ADAL" clId="{710939E2-8772-4579-9DB7-F897211BAE81}" dt="2023-03-03T01:28:24.921" v="196" actId="22"/>
          <ac:spMkLst>
            <pc:docMk/>
            <pc:sldMk cId="2582662204" sldId="286"/>
            <ac:spMk id="3" creationId="{B8425BE8-C5FE-3D54-FA58-374FB3398733}"/>
          </ac:spMkLst>
        </pc:spChg>
        <pc:picChg chg="add mod ord">
          <ac:chgData name="타야라히랄" userId="4cbd64cf-559c-4aef-b363-525ec37fb7ad" providerId="ADAL" clId="{710939E2-8772-4579-9DB7-F897211BAE81}" dt="2023-03-03T01:28:25.985" v="197" actId="1076"/>
          <ac:picMkLst>
            <pc:docMk/>
            <pc:sldMk cId="2582662204" sldId="286"/>
            <ac:picMk id="5" creationId="{A959B9FF-37B0-F0A4-E839-F6DFBA77FB96}"/>
          </ac:picMkLst>
        </pc:picChg>
      </pc:sldChg>
      <pc:sldChg chg="modSp new mod">
        <pc:chgData name="타야라히랄" userId="4cbd64cf-559c-4aef-b363-525ec37fb7ad" providerId="ADAL" clId="{710939E2-8772-4579-9DB7-F897211BAE81}" dt="2023-03-03T01:28:51.419" v="211"/>
        <pc:sldMkLst>
          <pc:docMk/>
          <pc:sldMk cId="887977546" sldId="287"/>
        </pc:sldMkLst>
        <pc:spChg chg="mod">
          <ac:chgData name="타야라히랄" userId="4cbd64cf-559c-4aef-b363-525ec37fb7ad" providerId="ADAL" clId="{710939E2-8772-4579-9DB7-F897211BAE81}" dt="2023-03-03T01:28:44.177" v="210" actId="20577"/>
          <ac:spMkLst>
            <pc:docMk/>
            <pc:sldMk cId="887977546" sldId="287"/>
            <ac:spMk id="2" creationId="{F161DBF5-50FD-96D6-F196-2913F03398BF}"/>
          </ac:spMkLst>
        </pc:spChg>
        <pc:spChg chg="mod">
          <ac:chgData name="타야라히랄" userId="4cbd64cf-559c-4aef-b363-525ec37fb7ad" providerId="ADAL" clId="{710939E2-8772-4579-9DB7-F897211BAE81}" dt="2023-03-03T01:28:51.419" v="211"/>
          <ac:spMkLst>
            <pc:docMk/>
            <pc:sldMk cId="887977546" sldId="287"/>
            <ac:spMk id="3" creationId="{92FF9CAD-C022-53AA-9D0C-53C4FF6EB4F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29:31.010" v="217" actId="22"/>
        <pc:sldMkLst>
          <pc:docMk/>
          <pc:sldMk cId="468450495" sldId="288"/>
        </pc:sldMkLst>
        <pc:spChg chg="mod">
          <ac:chgData name="타야라히랄" userId="4cbd64cf-559c-4aef-b363-525ec37fb7ad" providerId="ADAL" clId="{710939E2-8772-4579-9DB7-F897211BAE81}" dt="2023-03-03T01:29:00.272" v="216" actId="20577"/>
          <ac:spMkLst>
            <pc:docMk/>
            <pc:sldMk cId="468450495" sldId="288"/>
            <ac:spMk id="2" creationId="{1926B1DB-2F51-9E84-6E57-EC6BBA3B4665}"/>
          </ac:spMkLst>
        </pc:spChg>
        <pc:spChg chg="del">
          <ac:chgData name="타야라히랄" userId="4cbd64cf-559c-4aef-b363-525ec37fb7ad" providerId="ADAL" clId="{710939E2-8772-4579-9DB7-F897211BAE81}" dt="2023-03-03T01:29:31.010" v="217" actId="22"/>
          <ac:spMkLst>
            <pc:docMk/>
            <pc:sldMk cId="468450495" sldId="288"/>
            <ac:spMk id="3" creationId="{847EFAB6-029B-6415-3E75-1B2FE8C1E1C1}"/>
          </ac:spMkLst>
        </pc:spChg>
        <pc:picChg chg="add mod ord">
          <ac:chgData name="타야라히랄" userId="4cbd64cf-559c-4aef-b363-525ec37fb7ad" providerId="ADAL" clId="{710939E2-8772-4579-9DB7-F897211BAE81}" dt="2023-03-03T01:29:31.010" v="217" actId="22"/>
          <ac:picMkLst>
            <pc:docMk/>
            <pc:sldMk cId="468450495" sldId="288"/>
            <ac:picMk id="5" creationId="{F328675E-0514-BA6B-9F97-FC5D3F63133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04.261" v="219"/>
        <pc:sldMkLst>
          <pc:docMk/>
          <pc:sldMk cId="3792513042" sldId="289"/>
        </pc:sldMkLst>
        <pc:spChg chg="mod">
          <ac:chgData name="타야라히랄" userId="4cbd64cf-559c-4aef-b363-525ec37fb7ad" providerId="ADAL" clId="{710939E2-8772-4579-9DB7-F897211BAE81}" dt="2023-03-03T01:30:04.261" v="219"/>
          <ac:spMkLst>
            <pc:docMk/>
            <pc:sldMk cId="3792513042" sldId="289"/>
            <ac:spMk id="2" creationId="{D66BEB36-EE90-2EDE-2164-5F13676A7965}"/>
          </ac:spMkLst>
        </pc:spChg>
        <pc:spChg chg="del">
          <ac:chgData name="타야라히랄" userId="4cbd64cf-559c-4aef-b363-525ec37fb7ad" providerId="ADAL" clId="{710939E2-8772-4579-9DB7-F897211BAE81}" dt="2023-03-03T01:29:55.967" v="218" actId="22"/>
          <ac:spMkLst>
            <pc:docMk/>
            <pc:sldMk cId="3792513042" sldId="289"/>
            <ac:spMk id="3" creationId="{20174C38-3CB0-B45D-EC30-1AF6CB4C0620}"/>
          </ac:spMkLst>
        </pc:spChg>
        <pc:picChg chg="add mod ord">
          <ac:chgData name="타야라히랄" userId="4cbd64cf-559c-4aef-b363-525ec37fb7ad" providerId="ADAL" clId="{710939E2-8772-4579-9DB7-F897211BAE81}" dt="2023-03-03T01:29:55.967" v="218" actId="22"/>
          <ac:picMkLst>
            <pc:docMk/>
            <pc:sldMk cId="3792513042" sldId="289"/>
            <ac:picMk id="5" creationId="{65EEF56D-AF36-7E41-22AF-1B5A18BCDD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38.739" v="226" actId="22"/>
        <pc:sldMkLst>
          <pc:docMk/>
          <pc:sldMk cId="1874443894" sldId="290"/>
        </pc:sldMkLst>
        <pc:spChg chg="add del mod">
          <ac:chgData name="타야라히랄" userId="4cbd64cf-559c-4aef-b363-525ec37fb7ad" providerId="ADAL" clId="{710939E2-8772-4579-9DB7-F897211BAE81}" dt="2023-03-03T01:30:24.002" v="225" actId="20577"/>
          <ac:spMkLst>
            <pc:docMk/>
            <pc:sldMk cId="1874443894" sldId="290"/>
            <ac:spMk id="2" creationId="{59DEB811-5165-5D63-A8E7-887D3F35CBBB}"/>
          </ac:spMkLst>
        </pc:spChg>
        <pc:spChg chg="del">
          <ac:chgData name="타야라히랄" userId="4cbd64cf-559c-4aef-b363-525ec37fb7ad" providerId="ADAL" clId="{710939E2-8772-4579-9DB7-F897211BAE81}" dt="2023-03-03T01:30:38.739" v="226" actId="22"/>
          <ac:spMkLst>
            <pc:docMk/>
            <pc:sldMk cId="1874443894" sldId="290"/>
            <ac:spMk id="3" creationId="{7E6B0948-8228-1ED7-0897-379875D6A2CD}"/>
          </ac:spMkLst>
        </pc:spChg>
        <pc:spChg chg="add del mod">
          <ac:chgData name="타야라히랄" userId="4cbd64cf-559c-4aef-b363-525ec37fb7ad" providerId="ADAL" clId="{710939E2-8772-4579-9DB7-F897211BAE81}" dt="2023-03-03T01:30:23.005" v="222"/>
          <ac:spMkLst>
            <pc:docMk/>
            <pc:sldMk cId="1874443894" sldId="290"/>
            <ac:spMk id="4" creationId="{53CDC8DC-671B-BE59-61EE-7D580FBBC26A}"/>
          </ac:spMkLst>
        </pc:spChg>
        <pc:picChg chg="add mod ord">
          <ac:chgData name="타야라히랄" userId="4cbd64cf-559c-4aef-b363-525ec37fb7ad" providerId="ADAL" clId="{710939E2-8772-4579-9DB7-F897211BAE81}" dt="2023-03-03T01:30:38.739" v="226" actId="22"/>
          <ac:picMkLst>
            <pc:docMk/>
            <pc:sldMk cId="1874443894" sldId="290"/>
            <ac:picMk id="6" creationId="{40E30912-B49A-DFDD-3740-60672D2281B1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1:00.328" v="237"/>
        <pc:sldMkLst>
          <pc:docMk/>
          <pc:sldMk cId="2949946638" sldId="291"/>
        </pc:sldMkLst>
        <pc:spChg chg="mod">
          <ac:chgData name="타야라히랄" userId="4cbd64cf-559c-4aef-b363-525ec37fb7ad" providerId="ADAL" clId="{710939E2-8772-4579-9DB7-F897211BAE81}" dt="2023-03-03T01:30:52.297" v="236" actId="20577"/>
          <ac:spMkLst>
            <pc:docMk/>
            <pc:sldMk cId="2949946638" sldId="291"/>
            <ac:spMk id="2" creationId="{46673356-7EF2-44ED-05B8-7F86DF06FA17}"/>
          </ac:spMkLst>
        </pc:spChg>
        <pc:spChg chg="mod">
          <ac:chgData name="타야라히랄" userId="4cbd64cf-559c-4aef-b363-525ec37fb7ad" providerId="ADAL" clId="{710939E2-8772-4579-9DB7-F897211BAE81}" dt="2023-03-03T01:31:00.328" v="237"/>
          <ac:spMkLst>
            <pc:docMk/>
            <pc:sldMk cId="2949946638" sldId="291"/>
            <ac:spMk id="3" creationId="{8BCDAD04-C2C1-02D2-7BD9-DD179BBD66A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1:54.488" v="238" actId="22"/>
        <pc:sldMkLst>
          <pc:docMk/>
          <pc:sldMk cId="3077073509" sldId="292"/>
        </pc:sldMkLst>
        <pc:spChg chg="del">
          <ac:chgData name="타야라히랄" userId="4cbd64cf-559c-4aef-b363-525ec37fb7ad" providerId="ADAL" clId="{710939E2-8772-4579-9DB7-F897211BAE81}" dt="2023-03-03T01:31:54.488" v="238" actId="22"/>
          <ac:spMkLst>
            <pc:docMk/>
            <pc:sldMk cId="3077073509" sldId="292"/>
            <ac:spMk id="3" creationId="{A24EDBF1-D796-D68D-93A6-2851348743A4}"/>
          </ac:spMkLst>
        </pc:spChg>
        <pc:picChg chg="add mod ord">
          <ac:chgData name="타야라히랄" userId="4cbd64cf-559c-4aef-b363-525ec37fb7ad" providerId="ADAL" clId="{710939E2-8772-4579-9DB7-F897211BAE81}" dt="2023-03-03T01:31:54.488" v="238" actId="22"/>
          <ac:picMkLst>
            <pc:docMk/>
            <pc:sldMk cId="3077073509" sldId="292"/>
            <ac:picMk id="5" creationId="{94E9EC9E-C506-5248-07D6-8EDB9491A80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2:14.740" v="239" actId="22"/>
        <pc:sldMkLst>
          <pc:docMk/>
          <pc:sldMk cId="1068628121" sldId="293"/>
        </pc:sldMkLst>
        <pc:spChg chg="del">
          <ac:chgData name="타야라히랄" userId="4cbd64cf-559c-4aef-b363-525ec37fb7ad" providerId="ADAL" clId="{710939E2-8772-4579-9DB7-F897211BAE81}" dt="2023-03-03T01:32:14.740" v="239" actId="22"/>
          <ac:spMkLst>
            <pc:docMk/>
            <pc:sldMk cId="1068628121" sldId="293"/>
            <ac:spMk id="3" creationId="{EF7E8C29-379F-1BCC-4639-13F730EE0B7C}"/>
          </ac:spMkLst>
        </pc:spChg>
        <pc:picChg chg="add mod ord">
          <ac:chgData name="타야라히랄" userId="4cbd64cf-559c-4aef-b363-525ec37fb7ad" providerId="ADAL" clId="{710939E2-8772-4579-9DB7-F897211BAE81}" dt="2023-03-03T01:32:14.740" v="239" actId="22"/>
          <ac:picMkLst>
            <pc:docMk/>
            <pc:sldMk cId="1068628121" sldId="293"/>
            <ac:picMk id="5" creationId="{A4FB9799-26D8-DCB3-B2F8-40C3FE49B74B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2:51.650" v="245"/>
        <pc:sldMkLst>
          <pc:docMk/>
          <pc:sldMk cId="969684683" sldId="294"/>
        </pc:sldMkLst>
        <pc:spChg chg="mod">
          <ac:chgData name="타야라히랄" userId="4cbd64cf-559c-4aef-b363-525ec37fb7ad" providerId="ADAL" clId="{710939E2-8772-4579-9DB7-F897211BAE81}" dt="2023-03-03T01:32:45.617" v="244" actId="20577"/>
          <ac:spMkLst>
            <pc:docMk/>
            <pc:sldMk cId="969684683" sldId="294"/>
            <ac:spMk id="2" creationId="{8A5FAFD1-953F-680D-A8A4-89C18E68806F}"/>
          </ac:spMkLst>
        </pc:spChg>
        <pc:spChg chg="mod">
          <ac:chgData name="타야라히랄" userId="4cbd64cf-559c-4aef-b363-525ec37fb7ad" providerId="ADAL" clId="{710939E2-8772-4579-9DB7-F897211BAE81}" dt="2023-03-03T01:32:51.650" v="245"/>
          <ac:spMkLst>
            <pc:docMk/>
            <pc:sldMk cId="969684683" sldId="294"/>
            <ac:spMk id="3" creationId="{59AC1D00-B647-75DB-2234-0AB61804D0B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4:37.669" v="257" actId="22"/>
        <pc:sldMkLst>
          <pc:docMk/>
          <pc:sldMk cId="3223589529" sldId="295"/>
        </pc:sldMkLst>
        <pc:spChg chg="mod">
          <ac:chgData name="타야라히랄" userId="4cbd64cf-559c-4aef-b363-525ec37fb7ad" providerId="ADAL" clId="{710939E2-8772-4579-9DB7-F897211BAE81}" dt="2023-03-03T01:33:26.285" v="256" actId="20577"/>
          <ac:spMkLst>
            <pc:docMk/>
            <pc:sldMk cId="3223589529" sldId="295"/>
            <ac:spMk id="2" creationId="{065CE325-390B-F33B-A6CD-121441BEE310}"/>
          </ac:spMkLst>
        </pc:spChg>
        <pc:spChg chg="del">
          <ac:chgData name="타야라히랄" userId="4cbd64cf-559c-4aef-b363-525ec37fb7ad" providerId="ADAL" clId="{710939E2-8772-4579-9DB7-F897211BAE81}" dt="2023-03-03T01:34:37.669" v="257" actId="22"/>
          <ac:spMkLst>
            <pc:docMk/>
            <pc:sldMk cId="3223589529" sldId="295"/>
            <ac:spMk id="3" creationId="{408A8EDE-1908-4D40-BFAF-018BF2BF0FBB}"/>
          </ac:spMkLst>
        </pc:spChg>
        <pc:picChg chg="add mod ord">
          <ac:chgData name="타야라히랄" userId="4cbd64cf-559c-4aef-b363-525ec37fb7ad" providerId="ADAL" clId="{710939E2-8772-4579-9DB7-F897211BAE81}" dt="2023-03-03T01:34:37.669" v="257" actId="22"/>
          <ac:picMkLst>
            <pc:docMk/>
            <pc:sldMk cId="3223589529" sldId="295"/>
            <ac:picMk id="5" creationId="{2BAD0885-B67B-AB28-F671-5E848EC7604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4:48.066" v="258" actId="22"/>
        <pc:sldMkLst>
          <pc:docMk/>
          <pc:sldMk cId="2023960645" sldId="296"/>
        </pc:sldMkLst>
        <pc:spChg chg="del">
          <ac:chgData name="타야라히랄" userId="4cbd64cf-559c-4aef-b363-525ec37fb7ad" providerId="ADAL" clId="{710939E2-8772-4579-9DB7-F897211BAE81}" dt="2023-03-03T01:34:48.066" v="258" actId="22"/>
          <ac:spMkLst>
            <pc:docMk/>
            <pc:sldMk cId="2023960645" sldId="296"/>
            <ac:spMk id="3" creationId="{DBC087F9-4116-3CBF-14F6-71889F14A5A8}"/>
          </ac:spMkLst>
        </pc:spChg>
        <pc:picChg chg="add mod ord">
          <ac:chgData name="타야라히랄" userId="4cbd64cf-559c-4aef-b363-525ec37fb7ad" providerId="ADAL" clId="{710939E2-8772-4579-9DB7-F897211BAE81}" dt="2023-03-03T01:34:48.066" v="258" actId="22"/>
          <ac:picMkLst>
            <pc:docMk/>
            <pc:sldMk cId="2023960645" sldId="296"/>
            <ac:picMk id="5" creationId="{E5480B28-900B-3AE6-E3F6-000E4804B7E6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5:00.408" v="259" actId="22"/>
        <pc:sldMkLst>
          <pc:docMk/>
          <pc:sldMk cId="2440520929" sldId="297"/>
        </pc:sldMkLst>
        <pc:spChg chg="del">
          <ac:chgData name="타야라히랄" userId="4cbd64cf-559c-4aef-b363-525ec37fb7ad" providerId="ADAL" clId="{710939E2-8772-4579-9DB7-F897211BAE81}" dt="2023-03-03T01:35:00.408" v="259" actId="22"/>
          <ac:spMkLst>
            <pc:docMk/>
            <pc:sldMk cId="2440520929" sldId="297"/>
            <ac:spMk id="3" creationId="{C4756494-8976-3195-5ECF-528E3CA19F1A}"/>
          </ac:spMkLst>
        </pc:spChg>
        <pc:picChg chg="add mod ord">
          <ac:chgData name="타야라히랄" userId="4cbd64cf-559c-4aef-b363-525ec37fb7ad" providerId="ADAL" clId="{710939E2-8772-4579-9DB7-F897211BAE81}" dt="2023-03-03T01:35:00.408" v="259" actId="22"/>
          <ac:picMkLst>
            <pc:docMk/>
            <pc:sldMk cId="2440520929" sldId="297"/>
            <ac:picMk id="5" creationId="{EE45F9E7-793B-2491-297B-F49207FB50A9}"/>
          </ac:picMkLst>
        </pc:picChg>
      </pc:sldChg>
      <pc:sldChg chg="new">
        <pc:chgData name="타야라히랄" userId="4cbd64cf-559c-4aef-b363-525ec37fb7ad" providerId="ADAL" clId="{710939E2-8772-4579-9DB7-F897211BAE81}" dt="2023-03-03T01:33:21.321" v="248" actId="680"/>
        <pc:sldMkLst>
          <pc:docMk/>
          <pc:sldMk cId="1031112521" sldId="298"/>
        </pc:sldMkLst>
      </pc:sldChg>
      <pc:sldChg chg="new">
        <pc:chgData name="타야라히랄" userId="4cbd64cf-559c-4aef-b363-525ec37fb7ad" providerId="ADAL" clId="{710939E2-8772-4579-9DB7-F897211BAE81}" dt="2023-03-03T01:33:21.519" v="249" actId="680"/>
        <pc:sldMkLst>
          <pc:docMk/>
          <pc:sldMk cId="3324948078" sldId="299"/>
        </pc:sldMkLst>
      </pc:sldChg>
      <pc:sldChg chg="new">
        <pc:chgData name="타야라히랄" userId="4cbd64cf-559c-4aef-b363-525ec37fb7ad" providerId="ADAL" clId="{710939E2-8772-4579-9DB7-F897211BAE81}" dt="2023-03-03T01:33:21.834" v="250" actId="680"/>
        <pc:sldMkLst>
          <pc:docMk/>
          <pc:sldMk cId="3412957250" sldId="300"/>
        </pc:sldMkLst>
      </pc:sldChg>
      <pc:sldChg chg="new">
        <pc:chgData name="타야라히랄" userId="4cbd64cf-559c-4aef-b363-525ec37fb7ad" providerId="ADAL" clId="{710939E2-8772-4579-9DB7-F897211BAE81}" dt="2023-03-03T01:33:22.099" v="251" actId="680"/>
        <pc:sldMkLst>
          <pc:docMk/>
          <pc:sldMk cId="603430250" sldId="301"/>
        </pc:sldMkLst>
      </pc:sldChg>
      <pc:sldChg chg="modSp new mod">
        <pc:chgData name="타야라히랄" userId="4cbd64cf-559c-4aef-b363-525ec37fb7ad" providerId="ADAL" clId="{710939E2-8772-4579-9DB7-F897211BAE81}" dt="2023-03-03T01:36:17.472" v="278" actId="20577"/>
        <pc:sldMkLst>
          <pc:docMk/>
          <pc:sldMk cId="432755432" sldId="302"/>
        </pc:sldMkLst>
        <pc:spChg chg="mod">
          <ac:chgData name="타야라히랄" userId="4cbd64cf-559c-4aef-b363-525ec37fb7ad" providerId="ADAL" clId="{710939E2-8772-4579-9DB7-F897211BAE81}" dt="2023-03-03T01:36:17.472" v="278" actId="20577"/>
          <ac:spMkLst>
            <pc:docMk/>
            <pc:sldMk cId="432755432" sldId="302"/>
            <ac:spMk id="3" creationId="{0B252465-1B32-D832-5E8F-41DA74A51E08}"/>
          </ac:spMkLst>
        </pc:spChg>
      </pc:sldChg>
    </pc:docChg>
  </pc:docChgLst>
  <pc:docChgLst>
    <pc:chgData name="타야라히랄" userId="4cbd64cf-559c-4aef-b363-525ec37fb7ad" providerId="ADAL" clId="{3D025F97-CD13-4742-964F-2EBECAD701BF}"/>
    <pc:docChg chg="undo custSel addSld delSld modSld sldOrd">
      <pc:chgData name="타야라히랄" userId="4cbd64cf-559c-4aef-b363-525ec37fb7ad" providerId="ADAL" clId="{3D025F97-CD13-4742-964F-2EBECAD701BF}" dt="2023-04-14T01:54:29.052" v="343" actId="47"/>
      <pc:docMkLst>
        <pc:docMk/>
      </pc:docMkLst>
      <pc:sldChg chg="addSp delSp modSp new mod">
        <pc:chgData name="타야라히랄" userId="4cbd64cf-559c-4aef-b363-525ec37fb7ad" providerId="ADAL" clId="{3D025F97-CD13-4742-964F-2EBECAD701BF}" dt="2023-04-06T04:12:57.189" v="8" actId="1076"/>
        <pc:sldMkLst>
          <pc:docMk/>
          <pc:sldMk cId="961220273" sldId="257"/>
        </pc:sldMkLst>
        <pc:spChg chg="mod">
          <ac:chgData name="타야라히랄" userId="4cbd64cf-559c-4aef-b363-525ec37fb7ad" providerId="ADAL" clId="{3D025F97-CD13-4742-964F-2EBECAD701BF}" dt="2023-04-06T04:12:34.653" v="3" actId="20577"/>
          <ac:spMkLst>
            <pc:docMk/>
            <pc:sldMk cId="961220273" sldId="257"/>
            <ac:spMk id="2" creationId="{6B7D5550-3A76-6C39-2318-FA663A14F016}"/>
          </ac:spMkLst>
        </pc:spChg>
        <pc:spChg chg="del">
          <ac:chgData name="타야라히랄" userId="4cbd64cf-559c-4aef-b363-525ec37fb7ad" providerId="ADAL" clId="{3D025F97-CD13-4742-964F-2EBECAD701BF}" dt="2023-04-06T04:12:46.392" v="4" actId="478"/>
          <ac:spMkLst>
            <pc:docMk/>
            <pc:sldMk cId="961220273" sldId="257"/>
            <ac:spMk id="3" creationId="{70B9D791-AA3D-CF1E-9EAB-554A4255E5AC}"/>
          </ac:spMkLst>
        </pc:spChg>
        <pc:picChg chg="add mod">
          <ac:chgData name="타야라히랄" userId="4cbd64cf-559c-4aef-b363-525ec37fb7ad" providerId="ADAL" clId="{3D025F97-CD13-4742-964F-2EBECAD701BF}" dt="2023-04-06T04:12:49.541" v="6" actId="1076"/>
          <ac:picMkLst>
            <pc:docMk/>
            <pc:sldMk cId="961220273" sldId="257"/>
            <ac:picMk id="4" creationId="{B6F68654-323D-4FBB-3B4B-968EA5297F0A}"/>
          </ac:picMkLst>
        </pc:picChg>
        <pc:picChg chg="add mod">
          <ac:chgData name="타야라히랄" userId="4cbd64cf-559c-4aef-b363-525ec37fb7ad" providerId="ADAL" clId="{3D025F97-CD13-4742-964F-2EBECAD701BF}" dt="2023-04-06T04:12:57.189" v="8" actId="1076"/>
          <ac:picMkLst>
            <pc:docMk/>
            <pc:sldMk cId="961220273" sldId="257"/>
            <ac:picMk id="5" creationId="{0BC287EC-ABE3-526F-A28B-B782D2B81F24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2153869257" sldId="257"/>
        </pc:sldMkLst>
      </pc:sldChg>
      <pc:sldChg chg="addSp delSp new mod">
        <pc:chgData name="타야라히랄" userId="4cbd64cf-559c-4aef-b363-525ec37fb7ad" providerId="ADAL" clId="{3D025F97-CD13-4742-964F-2EBECAD701BF}" dt="2023-04-06T04:14:50.215" v="14" actId="478"/>
        <pc:sldMkLst>
          <pc:docMk/>
          <pc:sldMk cId="465968591" sldId="258"/>
        </pc:sldMkLst>
        <pc:spChg chg="del">
          <ac:chgData name="타야라히랄" userId="4cbd64cf-559c-4aef-b363-525ec37fb7ad" providerId="ADAL" clId="{3D025F97-CD13-4742-964F-2EBECAD701BF}" dt="2023-04-06T04:14:50.215" v="14" actId="478"/>
          <ac:spMkLst>
            <pc:docMk/>
            <pc:sldMk cId="465968591" sldId="258"/>
            <ac:spMk id="2" creationId="{0ABB037A-AECF-14BA-AB09-1E2CA1F6167C}"/>
          </ac:spMkLst>
        </pc:spChg>
        <pc:spChg chg="del">
          <ac:chgData name="타야라히랄" userId="4cbd64cf-559c-4aef-b363-525ec37fb7ad" providerId="ADAL" clId="{3D025F97-CD13-4742-964F-2EBECAD701BF}" dt="2023-04-06T04:14:48.122" v="13" actId="478"/>
          <ac:spMkLst>
            <pc:docMk/>
            <pc:sldMk cId="465968591" sldId="258"/>
            <ac:spMk id="3" creationId="{96A0161E-71B6-EF3B-CE7B-95D1B7B3F486}"/>
          </ac:spMkLst>
        </pc:spChg>
        <pc:picChg chg="add">
          <ac:chgData name="타야라히랄" userId="4cbd64cf-559c-4aef-b363-525ec37fb7ad" providerId="ADAL" clId="{3D025F97-CD13-4742-964F-2EBECAD701BF}" dt="2023-04-06T04:14:45.549" v="12"/>
          <ac:picMkLst>
            <pc:docMk/>
            <pc:sldMk cId="465968591" sldId="258"/>
            <ac:picMk id="4" creationId="{1EE02CB8-8B89-7D20-4DAD-0EA982836344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258340986" sldId="258"/>
        </pc:sldMkLst>
      </pc:sldChg>
      <pc:sldChg chg="addSp delSp new mod">
        <pc:chgData name="타야라히랄" userId="4cbd64cf-559c-4aef-b363-525ec37fb7ad" providerId="ADAL" clId="{3D025F97-CD13-4742-964F-2EBECAD701BF}" dt="2023-04-06T04:15:30.986" v="17" actId="478"/>
        <pc:sldMkLst>
          <pc:docMk/>
          <pc:sldMk cId="201648436" sldId="259"/>
        </pc:sldMkLst>
        <pc:spChg chg="del">
          <ac:chgData name="타야라히랄" userId="4cbd64cf-559c-4aef-b363-525ec37fb7ad" providerId="ADAL" clId="{3D025F97-CD13-4742-964F-2EBECAD701BF}" dt="2023-04-06T04:15:30.986" v="17" actId="478"/>
          <ac:spMkLst>
            <pc:docMk/>
            <pc:sldMk cId="201648436" sldId="259"/>
            <ac:spMk id="2" creationId="{D3BD69F5-49D5-802F-AC01-40A2C0F21BF8}"/>
          </ac:spMkLst>
        </pc:spChg>
        <pc:spChg chg="del">
          <ac:chgData name="타야라히랄" userId="4cbd64cf-559c-4aef-b363-525ec37fb7ad" providerId="ADAL" clId="{3D025F97-CD13-4742-964F-2EBECAD701BF}" dt="2023-04-06T04:15:27.649" v="16" actId="478"/>
          <ac:spMkLst>
            <pc:docMk/>
            <pc:sldMk cId="201648436" sldId="259"/>
            <ac:spMk id="3" creationId="{707AEBC7-785D-85B8-4C4A-7982C5F72DF8}"/>
          </ac:spMkLst>
        </pc:spChg>
        <pc:picChg chg="add">
          <ac:chgData name="타야라히랄" userId="4cbd64cf-559c-4aef-b363-525ec37fb7ad" providerId="ADAL" clId="{3D025F97-CD13-4742-964F-2EBECAD701BF}" dt="2023-04-06T04:15:25.025" v="15"/>
          <ac:picMkLst>
            <pc:docMk/>
            <pc:sldMk cId="201648436" sldId="259"/>
            <ac:picMk id="4" creationId="{6E0C0ED0-972B-F94F-4993-1421CBB80DEB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452220994" sldId="259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687861228" sldId="260"/>
        </pc:sldMkLst>
      </pc:sldChg>
      <pc:sldChg chg="addSp delSp modSp new mod">
        <pc:chgData name="타야라히랄" userId="4cbd64cf-559c-4aef-b363-525ec37fb7ad" providerId="ADAL" clId="{3D025F97-CD13-4742-964F-2EBECAD701BF}" dt="2023-04-06T04:16:27.191" v="23"/>
        <pc:sldMkLst>
          <pc:docMk/>
          <pc:sldMk cId="2953667306" sldId="260"/>
        </pc:sldMkLst>
        <pc:spChg chg="del">
          <ac:chgData name="타야라히랄" userId="4cbd64cf-559c-4aef-b363-525ec37fb7ad" providerId="ADAL" clId="{3D025F97-CD13-4742-964F-2EBECAD701BF}" dt="2023-04-06T04:16:17.443" v="18" actId="478"/>
          <ac:spMkLst>
            <pc:docMk/>
            <pc:sldMk cId="2953667306" sldId="260"/>
            <ac:spMk id="2" creationId="{99D482DA-749E-7E55-F884-457A9651F80C}"/>
          </ac:spMkLst>
        </pc:spChg>
        <pc:spChg chg="del">
          <ac:chgData name="타야라히랄" userId="4cbd64cf-559c-4aef-b363-525ec37fb7ad" providerId="ADAL" clId="{3D025F97-CD13-4742-964F-2EBECAD701BF}" dt="2023-04-06T04:16:17.443" v="18" actId="478"/>
          <ac:spMkLst>
            <pc:docMk/>
            <pc:sldMk cId="2953667306" sldId="260"/>
            <ac:spMk id="3" creationId="{0C2A8F7E-6295-43ED-8A87-5EB95717C703}"/>
          </ac:spMkLst>
        </pc:spChg>
        <pc:spChg chg="add del mod">
          <ac:chgData name="타야라히랄" userId="4cbd64cf-559c-4aef-b363-525ec37fb7ad" providerId="ADAL" clId="{3D025F97-CD13-4742-964F-2EBECAD701BF}" dt="2023-04-06T04:16:26.017" v="22"/>
          <ac:spMkLst>
            <pc:docMk/>
            <pc:sldMk cId="2953667306" sldId="260"/>
            <ac:spMk id="5" creationId="{40DED8DD-4BCE-26AC-15A3-B12F9BCC30EC}"/>
          </ac:spMkLst>
        </pc:spChg>
        <pc:picChg chg="add del mod">
          <ac:chgData name="타야라히랄" userId="4cbd64cf-559c-4aef-b363-525ec37fb7ad" providerId="ADAL" clId="{3D025F97-CD13-4742-964F-2EBECAD701BF}" dt="2023-04-06T04:16:26.017" v="22"/>
          <ac:picMkLst>
            <pc:docMk/>
            <pc:sldMk cId="2953667306" sldId="260"/>
            <ac:picMk id="4" creationId="{EC517396-D20D-5F67-D09B-7E81D209428F}"/>
          </ac:picMkLst>
        </pc:picChg>
        <pc:picChg chg="add">
          <ac:chgData name="타야라히랄" userId="4cbd64cf-559c-4aef-b363-525ec37fb7ad" providerId="ADAL" clId="{3D025F97-CD13-4742-964F-2EBECAD701BF}" dt="2023-04-06T04:16:27.191" v="23"/>
          <ac:picMkLst>
            <pc:docMk/>
            <pc:sldMk cId="2953667306" sldId="260"/>
            <ac:picMk id="6" creationId="{439F8D7D-81A6-3595-E281-78A6BF7B2E04}"/>
          </ac:picMkLst>
        </pc:picChg>
      </pc:sldChg>
      <pc:sldChg chg="addSp delSp new mod">
        <pc:chgData name="타야라히랄" userId="4cbd64cf-559c-4aef-b363-525ec37fb7ad" providerId="ADAL" clId="{3D025F97-CD13-4742-964F-2EBECAD701BF}" dt="2023-04-06T04:21:15.003" v="27"/>
        <pc:sldMkLst>
          <pc:docMk/>
          <pc:sldMk cId="2668891818" sldId="261"/>
        </pc:sldMkLst>
        <pc:spChg chg="del">
          <ac:chgData name="타야라히랄" userId="4cbd64cf-559c-4aef-b363-525ec37fb7ad" providerId="ADAL" clId="{3D025F97-CD13-4742-964F-2EBECAD701BF}" dt="2023-04-06T04:16:33.523" v="25" actId="478"/>
          <ac:spMkLst>
            <pc:docMk/>
            <pc:sldMk cId="2668891818" sldId="261"/>
            <ac:spMk id="2" creationId="{16F6CE6D-39A7-77DE-E5B2-8B0CBA0CAD11}"/>
          </ac:spMkLst>
        </pc:spChg>
        <pc:spChg chg="del">
          <ac:chgData name="타야라히랄" userId="4cbd64cf-559c-4aef-b363-525ec37fb7ad" providerId="ADAL" clId="{3D025F97-CD13-4742-964F-2EBECAD701BF}" dt="2023-04-06T04:16:35.095" v="26" actId="478"/>
          <ac:spMkLst>
            <pc:docMk/>
            <pc:sldMk cId="2668891818" sldId="261"/>
            <ac:spMk id="3" creationId="{ED565EED-FB84-11C1-3A38-3B559A82C06F}"/>
          </ac:spMkLst>
        </pc:spChg>
        <pc:picChg chg="add">
          <ac:chgData name="타야라히랄" userId="4cbd64cf-559c-4aef-b363-525ec37fb7ad" providerId="ADAL" clId="{3D025F97-CD13-4742-964F-2EBECAD701BF}" dt="2023-04-06T04:21:15.003" v="27"/>
          <ac:picMkLst>
            <pc:docMk/>
            <pc:sldMk cId="2668891818" sldId="261"/>
            <ac:picMk id="4" creationId="{8E699734-4FED-1076-6FE5-B8973D6F34B4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860716728" sldId="261"/>
        </pc:sldMkLst>
      </pc:sldChg>
      <pc:sldChg chg="addSp delSp add mod">
        <pc:chgData name="타야라히랄" userId="4cbd64cf-559c-4aef-b363-525ec37fb7ad" providerId="ADAL" clId="{3D025F97-CD13-4742-964F-2EBECAD701BF}" dt="2023-04-06T04:21:50.188" v="36"/>
        <pc:sldMkLst>
          <pc:docMk/>
          <pc:sldMk cId="1052524267" sldId="262"/>
        </pc:sldMkLst>
        <pc:picChg chg="add">
          <ac:chgData name="타야라히랄" userId="4cbd64cf-559c-4aef-b363-525ec37fb7ad" providerId="ADAL" clId="{3D025F97-CD13-4742-964F-2EBECAD701BF}" dt="2023-04-06T04:21:50.188" v="36"/>
          <ac:picMkLst>
            <pc:docMk/>
            <pc:sldMk cId="1052524267" sldId="262"/>
            <ac:picMk id="2" creationId="{5B143ABA-FDC0-F242-2304-139ED9D1574E}"/>
          </ac:picMkLst>
        </pc:picChg>
        <pc:picChg chg="del">
          <ac:chgData name="타야라히랄" userId="4cbd64cf-559c-4aef-b363-525ec37fb7ad" providerId="ADAL" clId="{3D025F97-CD13-4742-964F-2EBECAD701BF}" dt="2023-04-06T04:21:21.898" v="29" actId="478"/>
          <ac:picMkLst>
            <pc:docMk/>
            <pc:sldMk cId="1052524267" sldId="262"/>
            <ac:picMk id="4" creationId="{8E699734-4FED-1076-6FE5-B8973D6F34B4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919718512" sldId="262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927714949" sldId="263"/>
        </pc:sldMkLst>
      </pc:sldChg>
      <pc:sldChg chg="addSp delSp modSp add mod modNotesTx">
        <pc:chgData name="타야라히랄" userId="4cbd64cf-559c-4aef-b363-525ec37fb7ad" providerId="ADAL" clId="{3D025F97-CD13-4742-964F-2EBECAD701BF}" dt="2023-04-06T04:22:51.217" v="66" actId="20577"/>
        <pc:sldMkLst>
          <pc:docMk/>
          <pc:sldMk cId="4184577948" sldId="263"/>
        </pc:sldMkLst>
        <pc:spChg chg="add del mod">
          <ac:chgData name="타야라히랄" userId="4cbd64cf-559c-4aef-b363-525ec37fb7ad" providerId="ADAL" clId="{3D025F97-CD13-4742-964F-2EBECAD701BF}" dt="2023-04-06T04:22:19.474" v="38"/>
          <ac:spMkLst>
            <pc:docMk/>
            <pc:sldMk cId="4184577948" sldId="263"/>
            <ac:spMk id="2" creationId="{95E7A1D6-C531-6EEE-9E96-3077DEAC314B}"/>
          </ac:spMkLst>
        </pc:spChg>
        <pc:spChg chg="add del mod">
          <ac:chgData name="타야라히랄" userId="4cbd64cf-559c-4aef-b363-525ec37fb7ad" providerId="ADAL" clId="{3D025F97-CD13-4742-964F-2EBECAD701BF}" dt="2023-04-06T04:22:19.474" v="38"/>
          <ac:spMkLst>
            <pc:docMk/>
            <pc:sldMk cId="4184577948" sldId="263"/>
            <ac:spMk id="3" creationId="{9CAB0D33-0A3F-CE35-FBB4-DB5E4F3DC419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5" creationId="{8F54D10C-AFA3-F3B0-DAB5-0909EA50A681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6" creationId="{8CD5F5E7-6125-CC69-CCC5-D9FD54371968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7" creationId="{47B8F4D1-3BAD-0BD6-C347-8EDF7BA341AD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8" creationId="{088D23E9-764F-F288-3ECE-EF8DB46E401D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13" creationId="{CC9FDBF3-0703-B9E3-F6EA-116BFAB84018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20" creationId="{3AC1199D-4A56-1C69-B6FB-BB076AD69978}"/>
          </ac:spMkLst>
        </pc:spChg>
        <pc:spChg chg="mod">
          <ac:chgData name="타야라히랄" userId="4cbd64cf-559c-4aef-b363-525ec37fb7ad" providerId="ADAL" clId="{3D025F97-CD13-4742-964F-2EBECAD701BF}" dt="2023-04-06T04:22:17.182" v="37"/>
          <ac:spMkLst>
            <pc:docMk/>
            <pc:sldMk cId="4184577948" sldId="263"/>
            <ac:spMk id="21" creationId="{87736624-A03E-F4E1-1263-098DAC6B6E8A}"/>
          </ac:spMkLst>
        </pc:spChg>
        <pc:spChg chg="add del mod">
          <ac:chgData name="타야라히랄" userId="4cbd64cf-559c-4aef-b363-525ec37fb7ad" providerId="ADAL" clId="{3D025F97-CD13-4742-964F-2EBECAD701BF}" dt="2023-04-06T04:22:19.474" v="38"/>
          <ac:spMkLst>
            <pc:docMk/>
            <pc:sldMk cId="4184577948" sldId="263"/>
            <ac:spMk id="32" creationId="{58228A80-8EEC-8B13-8D15-CFE3F37CB91C}"/>
          </ac:spMkLst>
        </pc:spChg>
        <pc:spChg chg="add del mod">
          <ac:chgData name="타야라히랄" userId="4cbd64cf-559c-4aef-b363-525ec37fb7ad" providerId="ADAL" clId="{3D025F97-CD13-4742-964F-2EBECAD701BF}" dt="2023-04-06T04:22:19.474" v="38"/>
          <ac:spMkLst>
            <pc:docMk/>
            <pc:sldMk cId="4184577948" sldId="263"/>
            <ac:spMk id="33" creationId="{1DA8E725-A8CF-6036-EDA2-333142D3FC77}"/>
          </ac:spMkLst>
        </pc:spChg>
        <pc:grpChg chg="add del mod">
          <ac:chgData name="타야라히랄" userId="4cbd64cf-559c-4aef-b363-525ec37fb7ad" providerId="ADAL" clId="{3D025F97-CD13-4742-964F-2EBECAD701BF}" dt="2023-04-06T04:22:19.474" v="38"/>
          <ac:grpSpMkLst>
            <pc:docMk/>
            <pc:sldMk cId="4184577948" sldId="263"/>
            <ac:grpSpMk id="4" creationId="{B25FDF6D-3596-255C-6495-D708A07FF101}"/>
          </ac:grpSpMkLst>
        </pc:grp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25" creationId="{BAEDAA71-EF60-4A7C-FE93-210924D6B986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26" creationId="{601053E5-A1D6-9077-C645-5626AEBAEA9A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27" creationId="{56EA0A65-A26A-5489-D232-4163A55FCF75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28" creationId="{5BE88D3C-7752-6F0D-71DB-291D39B0D237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29" creationId="{965F8BBD-75EB-BC93-B822-491110F61DD3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30" creationId="{5AEAB733-9F65-F3E1-0E6F-681D4C1A543F}"/>
          </ac:picMkLst>
        </pc:picChg>
        <pc:picChg chg="mod">
          <ac:chgData name="타야라히랄" userId="4cbd64cf-559c-4aef-b363-525ec37fb7ad" providerId="ADAL" clId="{3D025F97-CD13-4742-964F-2EBECAD701BF}" dt="2023-04-06T04:22:17.182" v="37"/>
          <ac:picMkLst>
            <pc:docMk/>
            <pc:sldMk cId="4184577948" sldId="263"/>
            <ac:picMk id="31" creationId="{6D1EF844-E197-D242-C37E-2D1DA1F5C2B5}"/>
          </ac:picMkLst>
        </pc:picChg>
        <pc:picChg chg="add mod">
          <ac:chgData name="타야라히랄" userId="4cbd64cf-559c-4aef-b363-525ec37fb7ad" providerId="ADAL" clId="{3D025F97-CD13-4742-964F-2EBECAD701BF}" dt="2023-04-06T04:22:20.974" v="40" actId="1076"/>
          <ac:picMkLst>
            <pc:docMk/>
            <pc:sldMk cId="4184577948" sldId="263"/>
            <ac:picMk id="34" creationId="{EE15BB85-A402-27BC-27A7-198EADF3C360}"/>
          </ac:picMkLst>
        </pc:pic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9" creationId="{3DF54ABE-D151-346F-97AD-0B595F03F8B5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0" creationId="{14115A34-9B27-A77B-A8AD-5CFCE0CA26F1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1" creationId="{49C691F5-2D10-D56E-F16E-2171B78D0F1C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2" creationId="{D0B5D534-3C55-F6E8-313E-9FDBE7C1948E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4" creationId="{CCA425F2-FA7D-0AD1-901E-708C7F1BC49C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5" creationId="{A8EC0187-DC79-1434-5A1E-4FEF0520EC86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6" creationId="{7E6F9C8F-80CD-9E96-CEA1-85E0ACAE021A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7" creationId="{EE3AA3D1-2EE5-0B84-DED0-7A88B19E5C1E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8" creationId="{B51910F5-7303-A767-C2DB-3912D4795422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19" creationId="{3A2672B2-E729-F011-296F-311595F4C445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22" creationId="{E1A20030-8CE9-DC4D-65CA-0DB535DE9358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23" creationId="{027774FC-5B42-291D-CD8A-BA8FC9B05E71}"/>
          </ac:cxnSpMkLst>
        </pc:cxnChg>
        <pc:cxnChg chg="mod">
          <ac:chgData name="타야라히랄" userId="4cbd64cf-559c-4aef-b363-525ec37fb7ad" providerId="ADAL" clId="{3D025F97-CD13-4742-964F-2EBECAD701BF}" dt="2023-04-06T04:22:17.182" v="37"/>
          <ac:cxnSpMkLst>
            <pc:docMk/>
            <pc:sldMk cId="4184577948" sldId="263"/>
            <ac:cxnSpMk id="24" creationId="{A25320A0-17B9-2580-6EB7-675FE7F4EAB5}"/>
          </ac:cxnSpMkLst>
        </pc:cxn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464526588" sldId="264"/>
        </pc:sldMkLst>
      </pc:sldChg>
      <pc:sldChg chg="addSp add">
        <pc:chgData name="타야라히랄" userId="4cbd64cf-559c-4aef-b363-525ec37fb7ad" providerId="ADAL" clId="{3D025F97-CD13-4742-964F-2EBECAD701BF}" dt="2023-04-06T04:23:17.929" v="67"/>
        <pc:sldMkLst>
          <pc:docMk/>
          <pc:sldMk cId="3094175549" sldId="264"/>
        </pc:sldMkLst>
        <pc:picChg chg="add">
          <ac:chgData name="타야라히랄" userId="4cbd64cf-559c-4aef-b363-525ec37fb7ad" providerId="ADAL" clId="{3D025F97-CD13-4742-964F-2EBECAD701BF}" dt="2023-04-06T04:23:17.929" v="67"/>
          <ac:picMkLst>
            <pc:docMk/>
            <pc:sldMk cId="3094175549" sldId="264"/>
            <ac:picMk id="2" creationId="{2B48AAC6-12C3-0E43-09CD-736304926341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830268323" sldId="265"/>
        </pc:sldMkLst>
      </pc:sldChg>
      <pc:sldChg chg="addSp add">
        <pc:chgData name="타야라히랄" userId="4cbd64cf-559c-4aef-b363-525ec37fb7ad" providerId="ADAL" clId="{3D025F97-CD13-4742-964F-2EBECAD701BF}" dt="2023-04-06T04:24:35.882" v="68"/>
        <pc:sldMkLst>
          <pc:docMk/>
          <pc:sldMk cId="2016254152" sldId="265"/>
        </pc:sldMkLst>
        <pc:picChg chg="add">
          <ac:chgData name="타야라히랄" userId="4cbd64cf-559c-4aef-b363-525ec37fb7ad" providerId="ADAL" clId="{3D025F97-CD13-4742-964F-2EBECAD701BF}" dt="2023-04-06T04:24:35.882" v="68"/>
          <ac:picMkLst>
            <pc:docMk/>
            <pc:sldMk cId="2016254152" sldId="265"/>
            <ac:picMk id="2" creationId="{9449EB3E-A0D4-95CF-8540-55A26469808A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550945587" sldId="266"/>
        </pc:sldMkLst>
      </pc:sldChg>
      <pc:sldChg chg="addSp modSp add mod modAnim">
        <pc:chgData name="타야라히랄" userId="4cbd64cf-559c-4aef-b363-525ec37fb7ad" providerId="ADAL" clId="{3D025F97-CD13-4742-964F-2EBECAD701BF}" dt="2023-04-06T04:25:15.161" v="75" actId="1076"/>
        <pc:sldMkLst>
          <pc:docMk/>
          <pc:sldMk cId="2391045460" sldId="266"/>
        </pc:sldMkLst>
        <pc:spChg chg="add mod">
          <ac:chgData name="타야라히랄" userId="4cbd64cf-559c-4aef-b363-525ec37fb7ad" providerId="ADAL" clId="{3D025F97-CD13-4742-964F-2EBECAD701BF}" dt="2023-04-06T04:25:15.161" v="75" actId="1076"/>
          <ac:spMkLst>
            <pc:docMk/>
            <pc:sldMk cId="2391045460" sldId="266"/>
            <ac:spMk id="3" creationId="{87FE1445-58A1-0C5D-DCF6-B57030360BFD}"/>
          </ac:spMkLst>
        </pc:spChg>
        <pc:picChg chg="add">
          <ac:chgData name="타야라히랄" userId="4cbd64cf-559c-4aef-b363-525ec37fb7ad" providerId="ADAL" clId="{3D025F97-CD13-4742-964F-2EBECAD701BF}" dt="2023-04-06T04:25:03.109" v="69"/>
          <ac:picMkLst>
            <pc:docMk/>
            <pc:sldMk cId="2391045460" sldId="266"/>
            <ac:picMk id="2" creationId="{F20BCE68-929F-B432-A0C9-AE23C2812978}"/>
          </ac:picMkLst>
        </pc:picChg>
      </pc:sldChg>
      <pc:sldChg chg="addSp add">
        <pc:chgData name="타야라히랄" userId="4cbd64cf-559c-4aef-b363-525ec37fb7ad" providerId="ADAL" clId="{3D025F97-CD13-4742-964F-2EBECAD701BF}" dt="2023-04-06T04:25:59.798" v="76"/>
        <pc:sldMkLst>
          <pc:docMk/>
          <pc:sldMk cId="2044267925" sldId="267"/>
        </pc:sldMkLst>
        <pc:picChg chg="add">
          <ac:chgData name="타야라히랄" userId="4cbd64cf-559c-4aef-b363-525ec37fb7ad" providerId="ADAL" clId="{3D025F97-CD13-4742-964F-2EBECAD701BF}" dt="2023-04-06T04:25:59.798" v="76"/>
          <ac:picMkLst>
            <pc:docMk/>
            <pc:sldMk cId="2044267925" sldId="267"/>
            <ac:picMk id="2" creationId="{2568976E-7635-5F1E-A520-02FB79F0DF24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263264746" sldId="267"/>
        </pc:sldMkLst>
      </pc:sldChg>
      <pc:sldChg chg="addSp add">
        <pc:chgData name="타야라히랄" userId="4cbd64cf-559c-4aef-b363-525ec37fb7ad" providerId="ADAL" clId="{3D025F97-CD13-4742-964F-2EBECAD701BF}" dt="2023-04-06T04:26:37.880" v="83"/>
        <pc:sldMkLst>
          <pc:docMk/>
          <pc:sldMk cId="1480228136" sldId="268"/>
        </pc:sldMkLst>
        <pc:picChg chg="add">
          <ac:chgData name="타야라히랄" userId="4cbd64cf-559c-4aef-b363-525ec37fb7ad" providerId="ADAL" clId="{3D025F97-CD13-4742-964F-2EBECAD701BF}" dt="2023-04-06T04:26:37.880" v="83"/>
          <ac:picMkLst>
            <pc:docMk/>
            <pc:sldMk cId="1480228136" sldId="268"/>
            <ac:picMk id="2" creationId="{58F0846E-ED87-4CFE-DD74-EF3045DF7732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120246279" sldId="268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2829249837" sldId="269"/>
        </pc:sldMkLst>
      </pc:sldChg>
      <pc:sldChg chg="addSp add modNotesTx">
        <pc:chgData name="타야라히랄" userId="4cbd64cf-559c-4aef-b363-525ec37fb7ad" providerId="ADAL" clId="{3D025F97-CD13-4742-964F-2EBECAD701BF}" dt="2023-04-06T04:27:26.391" v="100" actId="20577"/>
        <pc:sldMkLst>
          <pc:docMk/>
          <pc:sldMk cId="3243694547" sldId="269"/>
        </pc:sldMkLst>
        <pc:picChg chg="add">
          <ac:chgData name="타야라히랄" userId="4cbd64cf-559c-4aef-b363-525ec37fb7ad" providerId="ADAL" clId="{3D025F97-CD13-4742-964F-2EBECAD701BF}" dt="2023-04-06T04:27:16.638" v="84"/>
          <ac:picMkLst>
            <pc:docMk/>
            <pc:sldMk cId="3243694547" sldId="269"/>
            <ac:picMk id="2" creationId="{401202E9-3954-0CD4-8D0C-7421312B559F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211266006" sldId="270"/>
        </pc:sldMkLst>
      </pc:sldChg>
      <pc:sldChg chg="addSp add">
        <pc:chgData name="타야라히랄" userId="4cbd64cf-559c-4aef-b363-525ec37fb7ad" providerId="ADAL" clId="{3D025F97-CD13-4742-964F-2EBECAD701BF}" dt="2023-04-06T04:28:15.168" v="101"/>
        <pc:sldMkLst>
          <pc:docMk/>
          <pc:sldMk cId="3546089457" sldId="270"/>
        </pc:sldMkLst>
        <pc:picChg chg="add">
          <ac:chgData name="타야라히랄" userId="4cbd64cf-559c-4aef-b363-525ec37fb7ad" providerId="ADAL" clId="{3D025F97-CD13-4742-964F-2EBECAD701BF}" dt="2023-04-06T04:28:15.168" v="101"/>
          <ac:picMkLst>
            <pc:docMk/>
            <pc:sldMk cId="3546089457" sldId="270"/>
            <ac:picMk id="2" creationId="{DFCDD38C-93C1-BA9B-349E-695CD0DDD217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947450298" sldId="271"/>
        </pc:sldMkLst>
      </pc:sldChg>
      <pc:sldChg chg="addSp delSp modSp add modAnim modNotesTx">
        <pc:chgData name="타야라히랄" userId="4cbd64cf-559c-4aef-b363-525ec37fb7ad" providerId="ADAL" clId="{3D025F97-CD13-4742-964F-2EBECAD701BF}" dt="2023-04-06T04:28:55.904" v="115" actId="20577"/>
        <pc:sldMkLst>
          <pc:docMk/>
          <pc:sldMk cId="3628704547" sldId="271"/>
        </pc:sldMkLst>
        <pc:spChg chg="add del mod">
          <ac:chgData name="타야라히랄" userId="4cbd64cf-559c-4aef-b363-525ec37fb7ad" providerId="ADAL" clId="{3D025F97-CD13-4742-964F-2EBECAD701BF}" dt="2023-04-06T04:28:50.673" v="105"/>
          <ac:spMkLst>
            <pc:docMk/>
            <pc:sldMk cId="3628704547" sldId="271"/>
            <ac:spMk id="2" creationId="{C27AD8E3-C048-E2A2-3D37-72E3AF965603}"/>
          </ac:spMkLst>
        </pc:spChg>
        <pc:spChg chg="add del mod">
          <ac:chgData name="타야라히랄" userId="4cbd64cf-559c-4aef-b363-525ec37fb7ad" providerId="ADAL" clId="{3D025F97-CD13-4742-964F-2EBECAD701BF}" dt="2023-04-06T04:28:50.673" v="105"/>
          <ac:spMkLst>
            <pc:docMk/>
            <pc:sldMk cId="3628704547" sldId="271"/>
            <ac:spMk id="3" creationId="{58EDE652-A7D3-CF65-DEBE-A57D7D59AC19}"/>
          </ac:spMkLst>
        </pc:spChg>
        <pc:spChg chg="add del mod">
          <ac:chgData name="타야라히랄" userId="4cbd64cf-559c-4aef-b363-525ec37fb7ad" providerId="ADAL" clId="{3D025F97-CD13-4742-964F-2EBECAD701BF}" dt="2023-04-06T04:28:50.673" v="105"/>
          <ac:spMkLst>
            <pc:docMk/>
            <pc:sldMk cId="3628704547" sldId="271"/>
            <ac:spMk id="4" creationId="{0780B089-8A5B-BF19-3463-47B1E84E0CA7}"/>
          </ac:spMkLst>
        </pc:spChg>
        <pc:spChg chg="add del mod">
          <ac:chgData name="타야라히랄" userId="4cbd64cf-559c-4aef-b363-525ec37fb7ad" providerId="ADAL" clId="{3D025F97-CD13-4742-964F-2EBECAD701BF}" dt="2023-04-06T04:28:50.673" v="105"/>
          <ac:spMkLst>
            <pc:docMk/>
            <pc:sldMk cId="3628704547" sldId="271"/>
            <ac:spMk id="8" creationId="{397DEC73-4F69-1001-6979-52E504D291DD}"/>
          </ac:spMkLst>
        </pc:spChg>
        <pc:graphicFrameChg chg="add del mod">
          <ac:chgData name="타야라히랄" userId="4cbd64cf-559c-4aef-b363-525ec37fb7ad" providerId="ADAL" clId="{3D025F97-CD13-4742-964F-2EBECAD701BF}" dt="2023-04-06T04:28:50.673" v="105"/>
          <ac:graphicFrameMkLst>
            <pc:docMk/>
            <pc:sldMk cId="3628704547" sldId="271"/>
            <ac:graphicFrameMk id="12" creationId="{17DC0451-76F2-47F6-D483-5C30E6C0A12D}"/>
          </ac:graphicFrameMkLst>
        </pc:graphicFrame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9" creationId="{D75C7D5F-F80D-E384-5D86-9F219F47C5EE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0" creationId="{A0D83A79-46F8-F817-6DFD-6B81CCBEB196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1" creationId="{FDEE8BDD-285C-0EE1-2768-0096490B6241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3" creationId="{E9300835-805F-ACA2-7D51-1803A0DC1869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4" creationId="{FE683EC8-BCC8-573D-E8A5-8C1B10F204C9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5" creationId="{3010C9C1-1011-62CE-08E7-58B2F4371FE6}"/>
          </ac:picMkLst>
        </pc:picChg>
        <pc:picChg chg="add del mod">
          <ac:chgData name="타야라히랄" userId="4cbd64cf-559c-4aef-b363-525ec37fb7ad" providerId="ADAL" clId="{3D025F97-CD13-4742-964F-2EBECAD701BF}" dt="2023-04-06T04:28:50.673" v="105"/>
          <ac:picMkLst>
            <pc:docMk/>
            <pc:sldMk cId="3628704547" sldId="271"/>
            <ac:picMk id="16" creationId="{17256F0A-1606-D186-DBB3-17406313CE03}"/>
          </ac:picMkLst>
        </pc:picChg>
        <pc:picChg chg="add">
          <ac:chgData name="타야라히랄" userId="4cbd64cf-559c-4aef-b363-525ec37fb7ad" providerId="ADAL" clId="{3D025F97-CD13-4742-964F-2EBECAD701BF}" dt="2023-04-06T04:28:50.722" v="106"/>
          <ac:picMkLst>
            <pc:docMk/>
            <pc:sldMk cId="3628704547" sldId="271"/>
            <ac:picMk id="18" creationId="{CCEFDED9-68DD-B07F-4A13-E20C7B3C9BF5}"/>
          </ac:picMkLst>
        </pc:picChg>
        <pc:cxnChg chg="add del mod">
          <ac:chgData name="타야라히랄" userId="4cbd64cf-559c-4aef-b363-525ec37fb7ad" providerId="ADAL" clId="{3D025F97-CD13-4742-964F-2EBECAD701BF}" dt="2023-04-06T04:28:50.673" v="105"/>
          <ac:cxnSpMkLst>
            <pc:docMk/>
            <pc:sldMk cId="3628704547" sldId="271"/>
            <ac:cxnSpMk id="5" creationId="{F11D2706-BD8C-53E5-5CAD-E07881DF5298}"/>
          </ac:cxnSpMkLst>
        </pc:cxnChg>
        <pc:cxnChg chg="add del mod">
          <ac:chgData name="타야라히랄" userId="4cbd64cf-559c-4aef-b363-525ec37fb7ad" providerId="ADAL" clId="{3D025F97-CD13-4742-964F-2EBECAD701BF}" dt="2023-04-06T04:28:50.673" v="105"/>
          <ac:cxnSpMkLst>
            <pc:docMk/>
            <pc:sldMk cId="3628704547" sldId="271"/>
            <ac:cxnSpMk id="6" creationId="{E3488B24-CD47-FF6F-2F00-2AE6D8EF2FE8}"/>
          </ac:cxnSpMkLst>
        </pc:cxnChg>
        <pc:cxnChg chg="add del mod">
          <ac:chgData name="타야라히랄" userId="4cbd64cf-559c-4aef-b363-525ec37fb7ad" providerId="ADAL" clId="{3D025F97-CD13-4742-964F-2EBECAD701BF}" dt="2023-04-06T04:28:50.673" v="105"/>
          <ac:cxnSpMkLst>
            <pc:docMk/>
            <pc:sldMk cId="3628704547" sldId="271"/>
            <ac:cxnSpMk id="7" creationId="{8EF89708-7981-6669-B06D-29ED1DC4A57E}"/>
          </ac:cxnSpMkLst>
        </pc:cxnChg>
        <pc:cxnChg chg="add del mod">
          <ac:chgData name="타야라히랄" userId="4cbd64cf-559c-4aef-b363-525ec37fb7ad" providerId="ADAL" clId="{3D025F97-CD13-4742-964F-2EBECAD701BF}" dt="2023-04-06T04:28:50.673" v="105"/>
          <ac:cxnSpMkLst>
            <pc:docMk/>
            <pc:sldMk cId="3628704547" sldId="271"/>
            <ac:cxnSpMk id="17" creationId="{A6AE341F-5D92-CD78-4D54-C3357096F36B}"/>
          </ac:cxnSpMkLst>
        </pc:cxn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610154235" sldId="272"/>
        </pc:sldMkLst>
      </pc:sldChg>
      <pc:sldChg chg="addSp delSp modSp add">
        <pc:chgData name="타야라히랄" userId="4cbd64cf-559c-4aef-b363-525ec37fb7ad" providerId="ADAL" clId="{3D025F97-CD13-4742-964F-2EBECAD701BF}" dt="2023-04-06T04:33:55.397" v="184"/>
        <pc:sldMkLst>
          <pc:docMk/>
          <pc:sldMk cId="3520338048" sldId="272"/>
        </pc:sldMkLst>
        <pc:spChg chg="add del mod">
          <ac:chgData name="타야라히랄" userId="4cbd64cf-559c-4aef-b363-525ec37fb7ad" providerId="ADAL" clId="{3D025F97-CD13-4742-964F-2EBECAD701BF}" dt="2023-04-06T04:33:55.330" v="183"/>
          <ac:spMkLst>
            <pc:docMk/>
            <pc:sldMk cId="3520338048" sldId="272"/>
            <ac:spMk id="2" creationId="{A1B112CE-8787-0A72-0A27-5D790F0F0D81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8" creationId="{03354B77-7414-D4E1-9068-BF2910002D66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9" creationId="{48192C94-13A5-2B61-FF63-4B70FB5EC41E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0" creationId="{9F647F14-AECF-4B7D-2044-654BE6F98DC8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1" creationId="{40D0691A-7899-9F75-ABAD-11542B669486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3" creationId="{82C0E6A1-E4AF-9195-19EE-2E362DC0C92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4" creationId="{E8C8EFEE-C8DE-0754-8E26-3B19C3FD8BE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5" creationId="{997C65F9-1CD6-4D66-9E1D-5F2C3A5BFDF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6" creationId="{198CDF2F-35D0-3C1E-90A7-44F02AEA15D1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17" creationId="{228AB067-A8DB-7139-DBEF-99B0726FC1AD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22" creationId="{037118C2-5F02-B4C8-22C9-ACEF835A4C29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26" creationId="{562741CA-1B25-4B19-F67E-A22F041352F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30" creationId="{255886D1-02DE-2A08-B83A-96805769F09B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34" creationId="{266C9454-6F4E-03E2-4688-9C1CFF0A5810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38" creationId="{F792D306-FDB2-7DB1-574B-C6F6335D809D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44" creationId="{CB32F06F-4C71-30CE-1728-A920B766BA5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50" creationId="{76CF55C9-B3D0-A2D5-7EEF-B6FFB8B57B85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56" creationId="{757DF1BA-AC50-3FDE-687E-8E1802B1303A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62" creationId="{D9E79108-9175-808C-EB8F-0E694313EEEC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73" creationId="{DD98B5A4-BB98-C380-2ACC-A14654E7D1DB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79" creationId="{5D7B4C30-4486-410D-EE11-A209311B940D}"/>
          </ac:spMkLst>
        </pc:spChg>
        <pc:spChg chg="mod">
          <ac:chgData name="타야라히랄" userId="4cbd64cf-559c-4aef-b363-525ec37fb7ad" providerId="ADAL" clId="{3D025F97-CD13-4742-964F-2EBECAD701BF}" dt="2023-04-06T04:33:53.017" v="182"/>
          <ac:spMkLst>
            <pc:docMk/>
            <pc:sldMk cId="3520338048" sldId="272"/>
            <ac:spMk id="85" creationId="{14F8E2B9-6D57-BAA7-7D57-FE69F57E6ACF}"/>
          </ac:spMkLst>
        </pc:spChg>
        <pc:spChg chg="add del mod">
          <ac:chgData name="타야라히랄" userId="4cbd64cf-559c-4aef-b363-525ec37fb7ad" providerId="ADAL" clId="{3D025F97-CD13-4742-964F-2EBECAD701BF}" dt="2023-04-06T04:33:55.330" v="183"/>
          <ac:spMkLst>
            <pc:docMk/>
            <pc:sldMk cId="3520338048" sldId="272"/>
            <ac:spMk id="91" creationId="{49E1AD3A-ED39-7BE7-8188-9AD49A16B156}"/>
          </ac:spMkLst>
        </pc:spChg>
        <pc:spChg chg="add del mod">
          <ac:chgData name="타야라히랄" userId="4cbd64cf-559c-4aef-b363-525ec37fb7ad" providerId="ADAL" clId="{3D025F97-CD13-4742-964F-2EBECAD701BF}" dt="2023-04-06T04:33:55.330" v="183"/>
          <ac:spMkLst>
            <pc:docMk/>
            <pc:sldMk cId="3520338048" sldId="272"/>
            <ac:spMk id="95" creationId="{DCCB5125-9214-DCCD-761D-3FD4D6727D2D}"/>
          </ac:spMkLst>
        </pc:spChg>
        <pc:grpChg chg="add del mod">
          <ac:chgData name="타야라히랄" userId="4cbd64cf-559c-4aef-b363-525ec37fb7ad" providerId="ADAL" clId="{3D025F97-CD13-4742-964F-2EBECAD701BF}" dt="2023-04-06T04:33:55.330" v="183"/>
          <ac:grpSpMkLst>
            <pc:docMk/>
            <pc:sldMk cId="3520338048" sldId="272"/>
            <ac:grpSpMk id="3" creationId="{6683D0A8-4EDE-3D06-0BE7-AB2161D81DCC}"/>
          </ac:grpSpMkLst>
        </pc:grpChg>
        <pc:grpChg chg="add del mod">
          <ac:chgData name="타야라히랄" userId="4cbd64cf-559c-4aef-b363-525ec37fb7ad" providerId="ADAL" clId="{3D025F97-CD13-4742-964F-2EBECAD701BF}" dt="2023-04-06T04:33:55.330" v="183"/>
          <ac:grpSpMkLst>
            <pc:docMk/>
            <pc:sldMk cId="3520338048" sldId="272"/>
            <ac:grpSpMk id="12" creationId="{640C12EB-9B3E-6B81-8B74-BE37B598E86E}"/>
          </ac:grpSpMkLst>
        </pc:grpChg>
        <pc:picChg chg="mod">
          <ac:chgData name="타야라히랄" userId="4cbd64cf-559c-4aef-b363-525ec37fb7ad" providerId="ADAL" clId="{3D025F97-CD13-4742-964F-2EBECAD701BF}" dt="2023-04-06T04:33:53.017" v="182"/>
          <ac:picMkLst>
            <pc:docMk/>
            <pc:sldMk cId="3520338048" sldId="272"/>
            <ac:picMk id="4" creationId="{5023972C-40D0-CBF1-2D37-C1BED5042F20}"/>
          </ac:picMkLst>
        </pc:picChg>
        <pc:picChg chg="mod">
          <ac:chgData name="타야라히랄" userId="4cbd64cf-559c-4aef-b363-525ec37fb7ad" providerId="ADAL" clId="{3D025F97-CD13-4742-964F-2EBECAD701BF}" dt="2023-04-06T04:33:53.017" v="182"/>
          <ac:picMkLst>
            <pc:docMk/>
            <pc:sldMk cId="3520338048" sldId="272"/>
            <ac:picMk id="5" creationId="{9864BAE1-21AF-DC9A-1CA1-E8616CFE6843}"/>
          </ac:picMkLst>
        </pc:picChg>
        <pc:picChg chg="mod">
          <ac:chgData name="타야라히랄" userId="4cbd64cf-559c-4aef-b363-525ec37fb7ad" providerId="ADAL" clId="{3D025F97-CD13-4742-964F-2EBECAD701BF}" dt="2023-04-06T04:33:53.017" v="182"/>
          <ac:picMkLst>
            <pc:docMk/>
            <pc:sldMk cId="3520338048" sldId="272"/>
            <ac:picMk id="6" creationId="{73D47317-C46E-6C98-D2DD-866141DBEFD9}"/>
          </ac:picMkLst>
        </pc:picChg>
        <pc:picChg chg="mod">
          <ac:chgData name="타야라히랄" userId="4cbd64cf-559c-4aef-b363-525ec37fb7ad" providerId="ADAL" clId="{3D025F97-CD13-4742-964F-2EBECAD701BF}" dt="2023-04-06T04:33:53.017" v="182"/>
          <ac:picMkLst>
            <pc:docMk/>
            <pc:sldMk cId="3520338048" sldId="272"/>
            <ac:picMk id="7" creationId="{E19BA76F-6B2D-4306-54A0-9BF10F4920D3}"/>
          </ac:picMkLst>
        </pc:picChg>
        <pc:picChg chg="mod">
          <ac:chgData name="타야라히랄" userId="4cbd64cf-559c-4aef-b363-525ec37fb7ad" providerId="ADAL" clId="{3D025F97-CD13-4742-964F-2EBECAD701BF}" dt="2023-04-06T04:33:53.017" v="182"/>
          <ac:picMkLst>
            <pc:docMk/>
            <pc:sldMk cId="3520338048" sldId="272"/>
            <ac:picMk id="18" creationId="{DD30C314-BD61-C6D7-5646-3EF3BB41F187}"/>
          </ac:picMkLst>
        </pc:picChg>
        <pc:picChg chg="add del mod">
          <ac:chgData name="타야라히랄" userId="4cbd64cf-559c-4aef-b363-525ec37fb7ad" providerId="ADAL" clId="{3D025F97-CD13-4742-964F-2EBECAD701BF}" dt="2023-04-06T04:33:55.330" v="183"/>
          <ac:picMkLst>
            <pc:docMk/>
            <pc:sldMk cId="3520338048" sldId="272"/>
            <ac:picMk id="92" creationId="{C81FE5E8-D537-38B5-DDB9-25DB7217DAFF}"/>
          </ac:picMkLst>
        </pc:picChg>
        <pc:picChg chg="add del mod">
          <ac:chgData name="타야라히랄" userId="4cbd64cf-559c-4aef-b363-525ec37fb7ad" providerId="ADAL" clId="{3D025F97-CD13-4742-964F-2EBECAD701BF}" dt="2023-04-06T04:33:55.330" v="183"/>
          <ac:picMkLst>
            <pc:docMk/>
            <pc:sldMk cId="3520338048" sldId="272"/>
            <ac:picMk id="93" creationId="{42ED42F1-2D09-923C-62BC-49BA7A4FD0EA}"/>
          </ac:picMkLst>
        </pc:picChg>
        <pc:picChg chg="add del mod">
          <ac:chgData name="타야라히랄" userId="4cbd64cf-559c-4aef-b363-525ec37fb7ad" providerId="ADAL" clId="{3D025F97-CD13-4742-964F-2EBECAD701BF}" dt="2023-04-06T04:33:55.330" v="183"/>
          <ac:picMkLst>
            <pc:docMk/>
            <pc:sldMk cId="3520338048" sldId="272"/>
            <ac:picMk id="94" creationId="{5293490F-AD73-245D-73FD-489C014CA8AC}"/>
          </ac:picMkLst>
        </pc:picChg>
        <pc:picChg chg="add">
          <ac:chgData name="타야라히랄" userId="4cbd64cf-559c-4aef-b363-525ec37fb7ad" providerId="ADAL" clId="{3D025F97-CD13-4742-964F-2EBECAD701BF}" dt="2023-04-06T04:33:55.397" v="184"/>
          <ac:picMkLst>
            <pc:docMk/>
            <pc:sldMk cId="3520338048" sldId="272"/>
            <ac:picMk id="96" creationId="{A3C4E1FA-0DE3-9A5D-F118-9D48CF9A94BE}"/>
          </ac:picMkLst>
        </pc:pic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19" creationId="{396BEFA1-21DF-F592-D9DD-F5CEB35D5AA1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0" creationId="{41922EA9-4642-4805-0ED2-0086AF0DD15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1" creationId="{7D133750-957B-4340-51EC-0898F2F259AE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3" creationId="{09750842-45AE-0B32-7CF9-56A41CB341D0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4" creationId="{0BFEDBC9-BA87-FBD6-E0DC-5B9CFD445E34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5" creationId="{E32F0746-F6C3-1538-D667-F501B1F4896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7" creationId="{0A824DEF-C164-44FF-63B4-087F9E79793E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8" creationId="{AC9FBB6A-AF9D-F2E9-9956-BD2DC5D8A52D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29" creationId="{2D140EFE-49A2-5794-347C-0C69338C7E18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1" creationId="{8B7003D3-4FE1-994B-A419-A62C2FBCC8DD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2" creationId="{0ED4BF0B-E834-7174-0D76-D992A428E106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3" creationId="{863B03E9-C41E-005E-4AA3-737528E2EE7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5" creationId="{E0FB59B1-A4CE-62F8-BEAE-7D7816C0F1B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6" creationId="{66DED165-6AB3-F36A-2C70-D0D4FA68F3F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7" creationId="{DFE0878E-6224-9D49-8D72-1341ED6219F6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39" creationId="{5D61FDFE-5F88-3AD1-80F2-82F992883CB0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0" creationId="{7EA2C7F3-F8E2-38ED-1C95-F2EE0B0B2170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1" creationId="{406183EF-0FFB-25FC-6679-FACE699E4EE7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2" creationId="{9BA88EBC-3A69-BE66-18B1-A85E0F8DBCDF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3" creationId="{97A347C2-CA33-8377-6F96-92A366B89C5F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5" creationId="{D1E4564E-9C3B-7A9D-CF15-2E2384BDAB2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6" creationId="{84EB88D0-D560-1238-5F15-415FA7AB3C95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7" creationId="{E3FFA86A-0F4B-6B93-35F3-2A0CBD123CCD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8" creationId="{071BB817-B0E4-F0A5-DE27-671883354471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49" creationId="{882A16E0-0A39-5A6C-11FB-DB97A15B736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1" creationId="{7D9B8393-436F-D8C4-0D5F-6923C7E36E6F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2" creationId="{F6363A05-A855-F752-4A1E-D28D0FF1AA4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3" creationId="{5DF8FA4A-DEFF-440B-C73F-257AA8901F52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4" creationId="{1088AD2D-AA20-874A-F062-4EECCC613F8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5" creationId="{ACFFDDD0-551F-8663-C36F-D46C0CF215A8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7" creationId="{D5B55793-2604-F864-8499-6F28F3A4F1B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8" creationId="{8B0F0F9B-AC4D-183A-B36D-62EAEBCFF72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59" creationId="{598AE98A-5A5F-DD30-7CE7-BB61E7477D97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0" creationId="{762F001D-D61F-B6B1-F225-FDD397EBB5B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1" creationId="{D06C5C9F-E129-59D9-7415-59D7BB279D9F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3" creationId="{9AF857BE-6D86-DD77-2324-5619520DD44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4" creationId="{904BE7C6-97FC-99F4-FA67-E9F8FB458D9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5" creationId="{3092C989-6954-A2BF-3F3C-02E916C2C404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6" creationId="{43114252-0C10-0A1F-02FB-265383FF3507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7" creationId="{D0A38FEB-650D-1D0C-D7B0-ACEBCA8FD0A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8" creationId="{CBAEA7C2-EE9B-A5D0-CBAB-7612F96F8D37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69" creationId="{558C373D-B305-260E-E13D-ADDBCDFBDA08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0" creationId="{0F717382-7914-337A-6303-2C41376EC537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1" creationId="{DCA03286-07B0-6506-0E7C-ADBB5985D985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2" creationId="{2D18DCA3-3ECA-990C-B884-2709A78630C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4" creationId="{14BEB3FD-EB39-28F0-C075-47D5C98A6233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5" creationId="{5F80C1BF-9624-2285-EE98-4BAA28DF672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6" creationId="{A87D8EE1-1B4F-2BD6-6A65-BBE4CA7BE526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7" creationId="{287BEECD-08A6-F053-4136-3FDBA5D4FFA5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78" creationId="{8261504C-2FC1-BFC2-00B9-D3EF1D63EC7D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0" creationId="{D880D682-B166-9B53-FD64-1D75F2FC76EE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1" creationId="{BB852D55-C947-A1FB-715E-871CB3D68DCF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2" creationId="{5E2E16ED-8D96-5589-581B-05DBCA69AD7A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3" creationId="{14E60619-5C43-DEEC-66AF-482D81A2A3F1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4" creationId="{BF171F95-AB7D-0E5B-83BD-6222CF30016B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6" creationId="{F297A7B1-5578-8CA4-D834-D198E8BBAD9C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7" creationId="{433A0E1B-D5FA-AE40-EA7D-0A70FD1DA441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8" creationId="{8C9AE54B-9F2A-6D75-052D-00C17B035966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89" creationId="{7DBE2CAB-BC9F-D0C8-8127-39FC09126042}"/>
          </ac:cxnSpMkLst>
        </pc:cxnChg>
        <pc:cxnChg chg="mod">
          <ac:chgData name="타야라히랄" userId="4cbd64cf-559c-4aef-b363-525ec37fb7ad" providerId="ADAL" clId="{3D025F97-CD13-4742-964F-2EBECAD701BF}" dt="2023-04-06T04:33:53.017" v="182"/>
          <ac:cxnSpMkLst>
            <pc:docMk/>
            <pc:sldMk cId="3520338048" sldId="272"/>
            <ac:cxnSpMk id="90" creationId="{7A891368-B8B7-5974-C293-B9E6F168A4F6}"/>
          </ac:cxnSpMkLst>
        </pc:cxnChg>
      </pc:sldChg>
      <pc:sldChg chg="addSp add">
        <pc:chgData name="타야라히랄" userId="4cbd64cf-559c-4aef-b363-525ec37fb7ad" providerId="ADAL" clId="{3D025F97-CD13-4742-964F-2EBECAD701BF}" dt="2023-04-06T04:34:37.342" v="187"/>
        <pc:sldMkLst>
          <pc:docMk/>
          <pc:sldMk cId="311760135" sldId="273"/>
        </pc:sldMkLst>
        <pc:picChg chg="add">
          <ac:chgData name="타야라히랄" userId="4cbd64cf-559c-4aef-b363-525ec37fb7ad" providerId="ADAL" clId="{3D025F97-CD13-4742-964F-2EBECAD701BF}" dt="2023-04-06T04:34:37.342" v="187"/>
          <ac:picMkLst>
            <pc:docMk/>
            <pc:sldMk cId="311760135" sldId="273"/>
            <ac:picMk id="2" creationId="{491E7098-A6A4-B5C9-AA31-91A65FDDC96E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2759375665" sldId="273"/>
        </pc:sldMkLst>
      </pc:sldChg>
      <pc:sldChg chg="addSp delSp modSp add mod modAnim">
        <pc:chgData name="타야라히랄" userId="4cbd64cf-559c-4aef-b363-525ec37fb7ad" providerId="ADAL" clId="{3D025F97-CD13-4742-964F-2EBECAD701BF}" dt="2023-04-06T04:35:47.746" v="195"/>
        <pc:sldMkLst>
          <pc:docMk/>
          <pc:sldMk cId="1993252841" sldId="274"/>
        </pc:sldMkLst>
        <pc:picChg chg="add del">
          <ac:chgData name="타야라히랄" userId="4cbd64cf-559c-4aef-b363-525ec37fb7ad" providerId="ADAL" clId="{3D025F97-CD13-4742-964F-2EBECAD701BF}" dt="2023-04-06T04:35:32.970" v="189" actId="478"/>
          <ac:picMkLst>
            <pc:docMk/>
            <pc:sldMk cId="1993252841" sldId="274"/>
            <ac:picMk id="2" creationId="{338B20B2-7796-D45B-908B-8825200ED172}"/>
          </ac:picMkLst>
        </pc:picChg>
        <pc:picChg chg="add mod">
          <ac:chgData name="타야라히랄" userId="4cbd64cf-559c-4aef-b363-525ec37fb7ad" providerId="ADAL" clId="{3D025F97-CD13-4742-964F-2EBECAD701BF}" dt="2023-04-06T04:35:37.443" v="191" actId="1076"/>
          <ac:picMkLst>
            <pc:docMk/>
            <pc:sldMk cId="1993252841" sldId="274"/>
            <ac:picMk id="3" creationId="{65AB2A4A-EBB4-E4B0-103D-24F98A19C651}"/>
          </ac:picMkLst>
        </pc:picChg>
        <pc:picChg chg="add mod">
          <ac:chgData name="타야라히랄" userId="4cbd64cf-559c-4aef-b363-525ec37fb7ad" providerId="ADAL" clId="{3D025F97-CD13-4742-964F-2EBECAD701BF}" dt="2023-04-06T04:35:46.673" v="194" actId="1076"/>
          <ac:picMkLst>
            <pc:docMk/>
            <pc:sldMk cId="1993252841" sldId="274"/>
            <ac:picMk id="4" creationId="{B3C43FAC-A8FA-D754-52AC-A05B890EB300}"/>
          </ac:picMkLst>
        </pc:picChg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545654337" sldId="274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7430730" sldId="275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764700278" sldId="276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080102070" sldId="277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863549731" sldId="278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155550686" sldId="279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569428200" sldId="280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108344657" sldId="281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070111129" sldId="282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126519165" sldId="283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2461280269" sldId="284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44759506" sldId="285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717644862" sldId="286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269241393" sldId="287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987137131" sldId="288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1576852870" sldId="289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20545770" sldId="290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804143402" sldId="291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45080482" sldId="292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351446324" sldId="293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273220134" sldId="294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022185832" sldId="295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860933336" sldId="296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4040867527" sldId="297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3497305183" sldId="298"/>
        </pc:sldMkLst>
      </pc:sldChg>
      <pc:sldChg chg="del">
        <pc:chgData name="타야라히랄" userId="4cbd64cf-559c-4aef-b363-525ec37fb7ad" providerId="ADAL" clId="{3D025F97-CD13-4742-964F-2EBECAD701BF}" dt="2023-04-06T04:11:38.529" v="0" actId="47"/>
        <pc:sldMkLst>
          <pc:docMk/>
          <pc:sldMk cId="55046891" sldId="299"/>
        </pc:sldMkLst>
      </pc:sldChg>
      <pc:sldChg chg="del">
        <pc:chgData name="타야라히랄" userId="4cbd64cf-559c-4aef-b363-525ec37fb7ad" providerId="ADAL" clId="{3D025F97-CD13-4742-964F-2EBECAD701BF}" dt="2023-04-14T01:54:03.700" v="342" actId="47"/>
        <pc:sldMkLst>
          <pc:docMk/>
          <pc:sldMk cId="1905656524" sldId="493"/>
        </pc:sldMkLst>
      </pc:sldChg>
      <pc:sldChg chg="addSp delSp modSp new mod modNotesTx">
        <pc:chgData name="타야라히랄" userId="4cbd64cf-559c-4aef-b363-525ec37fb7ad" providerId="ADAL" clId="{3D025F97-CD13-4742-964F-2EBECAD701BF}" dt="2023-04-06T04:31:27.343" v="181" actId="20577"/>
        <pc:sldMkLst>
          <pc:docMk/>
          <pc:sldMk cId="3827134852" sldId="494"/>
        </pc:sldMkLst>
        <pc:spChg chg="del">
          <ac:chgData name="타야라히랄" userId="4cbd64cf-559c-4aef-b363-525ec37fb7ad" providerId="ADAL" clId="{3D025F97-CD13-4742-964F-2EBECAD701BF}" dt="2023-04-06T04:30:14.009" v="117" actId="478"/>
          <ac:spMkLst>
            <pc:docMk/>
            <pc:sldMk cId="3827134852" sldId="494"/>
            <ac:spMk id="2" creationId="{E8493185-27A8-6C91-AF4D-AEAB983DC0D2}"/>
          </ac:spMkLst>
        </pc:spChg>
        <pc:spChg chg="del">
          <ac:chgData name="타야라히랄" userId="4cbd64cf-559c-4aef-b363-525ec37fb7ad" providerId="ADAL" clId="{3D025F97-CD13-4742-964F-2EBECAD701BF}" dt="2023-04-06T04:30:14.009" v="117" actId="478"/>
          <ac:spMkLst>
            <pc:docMk/>
            <pc:sldMk cId="3827134852" sldId="494"/>
            <ac:spMk id="3" creationId="{E4DF96A4-A65B-B2C0-42B8-90FAE588AED6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4" creationId="{1A082872-1C31-D953-D06F-8DC2F7EDA5B7}"/>
          </ac:spMkLst>
        </pc:spChg>
        <pc:spChg chg="mod">
          <ac:chgData name="타야라히랄" userId="4cbd64cf-559c-4aef-b363-525ec37fb7ad" providerId="ADAL" clId="{3D025F97-CD13-4742-964F-2EBECAD701BF}" dt="2023-04-06T04:30:15.221" v="118"/>
          <ac:spMkLst>
            <pc:docMk/>
            <pc:sldMk cId="3827134852" sldId="494"/>
            <ac:spMk id="7" creationId="{B63C7ED5-649A-5C0E-BB6A-F5B30F583A3A}"/>
          </ac:spMkLst>
        </pc:spChg>
        <pc:spChg chg="mod">
          <ac:chgData name="타야라히랄" userId="4cbd64cf-559c-4aef-b363-525ec37fb7ad" providerId="ADAL" clId="{3D025F97-CD13-4742-964F-2EBECAD701BF}" dt="2023-04-06T04:30:15.221" v="118"/>
          <ac:spMkLst>
            <pc:docMk/>
            <pc:sldMk cId="3827134852" sldId="494"/>
            <ac:spMk id="8" creationId="{2EA4B2EB-5EAE-6DFC-89B9-75FE57960C8B}"/>
          </ac:spMkLst>
        </pc:spChg>
        <pc:spChg chg="mod">
          <ac:chgData name="타야라히랄" userId="4cbd64cf-559c-4aef-b363-525ec37fb7ad" providerId="ADAL" clId="{3D025F97-CD13-4742-964F-2EBECAD701BF}" dt="2023-04-06T04:30:15.221" v="118"/>
          <ac:spMkLst>
            <pc:docMk/>
            <pc:sldMk cId="3827134852" sldId="494"/>
            <ac:spMk id="9" creationId="{8B6286B2-7992-4B5D-4AF7-56C5C058C87A}"/>
          </ac:spMkLst>
        </pc:spChg>
        <pc:spChg chg="mod">
          <ac:chgData name="타야라히랄" userId="4cbd64cf-559c-4aef-b363-525ec37fb7ad" providerId="ADAL" clId="{3D025F97-CD13-4742-964F-2EBECAD701BF}" dt="2023-04-06T04:30:15.221" v="118"/>
          <ac:spMkLst>
            <pc:docMk/>
            <pc:sldMk cId="3827134852" sldId="494"/>
            <ac:spMk id="14" creationId="{EB311FF3-0488-6D3A-CED6-3E627F7AAD6A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19" creationId="{2DFA1A5B-7C66-9FA7-CAA0-8E570196FA79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20" creationId="{4005D59F-40D5-E4E9-6A1B-1436E91289A3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21" creationId="{0F14CB07-EEE9-DCA5-CB3E-5CB4ACA9FE3E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26" creationId="{1339AD6A-3970-FB9D-8F8B-F71943DE5907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31" creationId="{BE96B890-A56B-8EFB-3108-CB61F2F70FF6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32" creationId="{EA9BB132-F86C-D08A-4244-BC18C78B23FE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33" creationId="{7C5463B1-9D74-EB2D-6488-96E9D84B44E5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38" creationId="{BDC684CD-AB6F-EB28-DDC0-5E4E4B86C323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46" creationId="{B6D4D6AA-BB0A-4900-D30C-1D2832BCE280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47" creationId="{E7E1E58B-A783-EB4F-C720-DABBE18A3321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48" creationId="{38BCB973-6ACD-BAD8-4E77-19C77B3E94EA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58" creationId="{3D081271-A198-4FAA-3893-ADDE5C75E03D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59" creationId="{1E1F4379-1233-EBAE-1D8E-5414C6DC6437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0" creationId="{D728F305-30E3-9AD9-6016-B71FEDD52388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1" creationId="{6FABE154-E28E-0FFA-65B4-23C6E3E7DFD7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2" creationId="{8C239FDE-EC66-774F-CD96-C3F96134491E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3" creationId="{71CFBD8B-B779-7781-5605-4C606612DCB6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4" creationId="{0A254B3E-6BF9-9EFB-9168-E546CC287405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5" creationId="{B26118F5-A171-0A6B-4971-911440E89F1C}"/>
          </ac:spMkLst>
        </pc:spChg>
        <pc:spChg chg="add del mod">
          <ac:chgData name="타야라히랄" userId="4cbd64cf-559c-4aef-b363-525ec37fb7ad" providerId="ADAL" clId="{3D025F97-CD13-4742-964F-2EBECAD701BF}" dt="2023-04-06T04:30:17.690" v="119"/>
          <ac:spMkLst>
            <pc:docMk/>
            <pc:sldMk cId="3827134852" sldId="494"/>
            <ac:spMk id="66" creationId="{AED49ED8-E075-493C-5C09-0DF41897FADB}"/>
          </ac:spMkLst>
        </pc:spChg>
        <pc:grpChg chg="add del mod">
          <ac:chgData name="타야라히랄" userId="4cbd64cf-559c-4aef-b363-525ec37fb7ad" providerId="ADAL" clId="{3D025F97-CD13-4742-964F-2EBECAD701BF}" dt="2023-04-06T04:30:17.690" v="119"/>
          <ac:grpSpMkLst>
            <pc:docMk/>
            <pc:sldMk cId="3827134852" sldId="494"/>
            <ac:grpSpMk id="6" creationId="{D74486FF-99A1-30FA-59D0-2B5EEC79722A}"/>
          </ac:grpSpMkLst>
        </pc:grpChg>
        <pc:graphicFrameChg chg="add del mod">
          <ac:chgData name="타야라히랄" userId="4cbd64cf-559c-4aef-b363-525ec37fb7ad" providerId="ADAL" clId="{3D025F97-CD13-4742-964F-2EBECAD701BF}" dt="2023-04-06T04:30:17.690" v="119"/>
          <ac:graphicFrameMkLst>
            <pc:docMk/>
            <pc:sldMk cId="3827134852" sldId="494"/>
            <ac:graphicFrameMk id="52" creationId="{7B73D93D-CEDF-512C-0A68-475A2001A553}"/>
          </ac:graphicFrameMkLst>
        </pc:graphicFrame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" creationId="{52BAA785-9BFB-9914-85BC-1F15C5CAD133}"/>
          </ac:picMkLst>
        </pc:picChg>
        <pc:picChg chg="mod">
          <ac:chgData name="타야라히랄" userId="4cbd64cf-559c-4aef-b363-525ec37fb7ad" providerId="ADAL" clId="{3D025F97-CD13-4742-964F-2EBECAD701BF}" dt="2023-04-06T04:30:15.221" v="118"/>
          <ac:picMkLst>
            <pc:docMk/>
            <pc:sldMk cId="3827134852" sldId="494"/>
            <ac:picMk id="15" creationId="{21A5D6E0-6B5F-087D-1621-D57454314451}"/>
          </ac:picMkLst>
        </pc:picChg>
        <pc:picChg chg="mod">
          <ac:chgData name="타야라히랄" userId="4cbd64cf-559c-4aef-b363-525ec37fb7ad" providerId="ADAL" clId="{3D025F97-CD13-4742-964F-2EBECAD701BF}" dt="2023-04-06T04:30:15.221" v="118"/>
          <ac:picMkLst>
            <pc:docMk/>
            <pc:sldMk cId="3827134852" sldId="494"/>
            <ac:picMk id="16" creationId="{46DBB02B-0C65-D3B3-1954-C6EE125D20A7}"/>
          </ac:picMkLst>
        </pc:picChg>
        <pc:picChg chg="mod">
          <ac:chgData name="타야라히랄" userId="4cbd64cf-559c-4aef-b363-525ec37fb7ad" providerId="ADAL" clId="{3D025F97-CD13-4742-964F-2EBECAD701BF}" dt="2023-04-06T04:30:15.221" v="118"/>
          <ac:picMkLst>
            <pc:docMk/>
            <pc:sldMk cId="3827134852" sldId="494"/>
            <ac:picMk id="17" creationId="{E2B0140F-86C6-70B2-BAFF-2D08A2E4501D}"/>
          </ac:picMkLst>
        </pc:picChg>
        <pc:picChg chg="mod">
          <ac:chgData name="타야라히랄" userId="4cbd64cf-559c-4aef-b363-525ec37fb7ad" providerId="ADAL" clId="{3D025F97-CD13-4742-964F-2EBECAD701BF}" dt="2023-04-06T04:30:15.221" v="118"/>
          <ac:picMkLst>
            <pc:docMk/>
            <pc:sldMk cId="3827134852" sldId="494"/>
            <ac:picMk id="18" creationId="{DEBD262A-2186-A841-335B-BAF7059FD760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27" creationId="{839DC823-3C33-5BB6-46C0-B3ACCD40CF9A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28" creationId="{43F161CA-2173-96BA-46FC-F826CE75F04B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29" creationId="{E3393542-6B59-0D0C-FB96-3194FD21D3F3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30" creationId="{12891EC2-A2BD-F607-3D0F-85F9966A5609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39" creationId="{9A5E70E4-D0AA-BA1F-73B9-704FFBEBC89C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0" creationId="{00AB47BA-A009-D618-7482-538DFCE3F457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1" creationId="{072DBAC3-96DE-3529-FC07-EF7DF484BC3D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2" creationId="{D242AC0D-B612-FC03-2D63-1CD8B426D6DC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3" creationId="{85FF0292-14F5-B53C-2279-3071CB768892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4" creationId="{61D475D3-CC87-06C4-1D80-0D3F592D4C2A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5" creationId="{C1E7CD2C-05C6-5262-EE0B-30A25BA08CF3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49" creationId="{FCFDEF05-6D30-0793-43BC-02E2603FE1B9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0" creationId="{6BB8C346-B281-311E-9391-2EA4EB1E61E5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1" creationId="{EE40DB0C-18C0-A92C-64C5-6E23667DFE61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3" creationId="{B0773AE3-D821-DF91-3F41-041893EA0A14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4" creationId="{A55E9F57-F81A-4EBF-C584-382088AD577B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5" creationId="{A4C11897-6543-B2E7-7D0C-129F3936DE13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6" creationId="{0A8C3B1F-5EFF-DFC9-809D-678648AECFAB}"/>
          </ac:picMkLst>
        </pc:picChg>
        <pc:picChg chg="add del mod">
          <ac:chgData name="타야라히랄" userId="4cbd64cf-559c-4aef-b363-525ec37fb7ad" providerId="ADAL" clId="{3D025F97-CD13-4742-964F-2EBECAD701BF}" dt="2023-04-06T04:30:17.690" v="119"/>
          <ac:picMkLst>
            <pc:docMk/>
            <pc:sldMk cId="3827134852" sldId="494"/>
            <ac:picMk id="57" creationId="{BD592B41-E062-A02D-2AD5-750E7B33A093}"/>
          </ac:picMkLst>
        </pc:picChg>
        <pc:picChg chg="add">
          <ac:chgData name="타야라히랄" userId="4cbd64cf-559c-4aef-b363-525ec37fb7ad" providerId="ADAL" clId="{3D025F97-CD13-4742-964F-2EBECAD701BF}" dt="2023-04-06T04:30:17.759" v="120"/>
          <ac:picMkLst>
            <pc:docMk/>
            <pc:sldMk cId="3827134852" sldId="494"/>
            <ac:picMk id="67" creationId="{43DB0798-CE7F-EA88-3E6F-8CE9D4301718}"/>
          </ac:picMkLst>
        </pc:picChg>
        <pc:cxnChg chg="mod">
          <ac:chgData name="타야라히랄" userId="4cbd64cf-559c-4aef-b363-525ec37fb7ad" providerId="ADAL" clId="{3D025F97-CD13-4742-964F-2EBECAD701BF}" dt="2023-04-06T04:30:15.221" v="118"/>
          <ac:cxnSpMkLst>
            <pc:docMk/>
            <pc:sldMk cId="3827134852" sldId="494"/>
            <ac:cxnSpMk id="10" creationId="{643A3F5A-F797-81F9-7536-34D38BC15B29}"/>
          </ac:cxnSpMkLst>
        </pc:cxnChg>
        <pc:cxnChg chg="mod">
          <ac:chgData name="타야라히랄" userId="4cbd64cf-559c-4aef-b363-525ec37fb7ad" providerId="ADAL" clId="{3D025F97-CD13-4742-964F-2EBECAD701BF}" dt="2023-04-06T04:30:15.221" v="118"/>
          <ac:cxnSpMkLst>
            <pc:docMk/>
            <pc:sldMk cId="3827134852" sldId="494"/>
            <ac:cxnSpMk id="11" creationId="{05A0477A-E42D-ED2E-95F9-F1A72679AA53}"/>
          </ac:cxnSpMkLst>
        </pc:cxnChg>
        <pc:cxnChg chg="mod">
          <ac:chgData name="타야라히랄" userId="4cbd64cf-559c-4aef-b363-525ec37fb7ad" providerId="ADAL" clId="{3D025F97-CD13-4742-964F-2EBECAD701BF}" dt="2023-04-06T04:30:15.221" v="118"/>
          <ac:cxnSpMkLst>
            <pc:docMk/>
            <pc:sldMk cId="3827134852" sldId="494"/>
            <ac:cxnSpMk id="12" creationId="{39CD46D1-78D7-9C32-AFBE-544601415AC9}"/>
          </ac:cxnSpMkLst>
        </pc:cxnChg>
        <pc:cxnChg chg="mod">
          <ac:chgData name="타야라히랄" userId="4cbd64cf-559c-4aef-b363-525ec37fb7ad" providerId="ADAL" clId="{3D025F97-CD13-4742-964F-2EBECAD701BF}" dt="2023-04-06T04:30:15.221" v="118"/>
          <ac:cxnSpMkLst>
            <pc:docMk/>
            <pc:sldMk cId="3827134852" sldId="494"/>
            <ac:cxnSpMk id="13" creationId="{71CE4BB6-65A8-59F3-A8D1-11B3A41FC2F7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22" creationId="{77554016-EDCC-CDE9-A52A-A9592A96C6E6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23" creationId="{2EE0DFE9-222F-65A8-A5B1-5CF8CCB97B94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24" creationId="{AFA7A084-D689-2CB8-00E6-BE8A33FF8541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25" creationId="{9AF20109-62BB-7345-AB1D-0876290411C5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34" creationId="{27B0BE70-BFAC-CB72-58BB-A461A9D4A469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35" creationId="{04A21D2D-0C8B-62D6-897B-6A9F2FD3A979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36" creationId="{B558C05E-8B17-B839-32D6-5433F3E41890}"/>
          </ac:cxnSpMkLst>
        </pc:cxnChg>
        <pc:cxnChg chg="add del mod">
          <ac:chgData name="타야라히랄" userId="4cbd64cf-559c-4aef-b363-525ec37fb7ad" providerId="ADAL" clId="{3D025F97-CD13-4742-964F-2EBECAD701BF}" dt="2023-04-06T04:30:17.690" v="119"/>
          <ac:cxnSpMkLst>
            <pc:docMk/>
            <pc:sldMk cId="3827134852" sldId="494"/>
            <ac:cxnSpMk id="37" creationId="{1BDF457B-38E8-E1C0-70F2-3664E09F3914}"/>
          </ac:cxnSpMkLst>
        </pc:cxnChg>
      </pc:sldChg>
      <pc:sldChg chg="addSp add">
        <pc:chgData name="타야라히랄" userId="4cbd64cf-559c-4aef-b363-525ec37fb7ad" providerId="ADAL" clId="{3D025F97-CD13-4742-964F-2EBECAD701BF}" dt="2023-04-06T04:36:56.296" v="196"/>
        <pc:sldMkLst>
          <pc:docMk/>
          <pc:sldMk cId="253871753" sldId="495"/>
        </pc:sldMkLst>
        <pc:picChg chg="add">
          <ac:chgData name="타야라히랄" userId="4cbd64cf-559c-4aef-b363-525ec37fb7ad" providerId="ADAL" clId="{3D025F97-CD13-4742-964F-2EBECAD701BF}" dt="2023-04-06T04:36:56.296" v="196"/>
          <ac:picMkLst>
            <pc:docMk/>
            <pc:sldMk cId="253871753" sldId="495"/>
            <ac:picMk id="2" creationId="{16B56FAA-68C1-7E59-7D97-482F48BEED99}"/>
          </ac:picMkLst>
        </pc:picChg>
      </pc:sldChg>
      <pc:sldChg chg="addSp add">
        <pc:chgData name="타야라히랄" userId="4cbd64cf-559c-4aef-b363-525ec37fb7ad" providerId="ADAL" clId="{3D025F97-CD13-4742-964F-2EBECAD701BF}" dt="2023-04-06T04:37:11.646" v="197"/>
        <pc:sldMkLst>
          <pc:docMk/>
          <pc:sldMk cId="187119591" sldId="496"/>
        </pc:sldMkLst>
        <pc:picChg chg="add">
          <ac:chgData name="타야라히랄" userId="4cbd64cf-559c-4aef-b363-525ec37fb7ad" providerId="ADAL" clId="{3D025F97-CD13-4742-964F-2EBECAD701BF}" dt="2023-04-06T04:37:11.646" v="197"/>
          <ac:picMkLst>
            <pc:docMk/>
            <pc:sldMk cId="187119591" sldId="496"/>
            <ac:picMk id="2" creationId="{BAD3D5AD-C321-1EBB-5909-E969B6B8747F}"/>
          </ac:picMkLst>
        </pc:picChg>
      </pc:sldChg>
      <pc:sldChg chg="addSp delSp new mod">
        <pc:chgData name="타야라히랄" userId="4cbd64cf-559c-4aef-b363-525ec37fb7ad" providerId="ADAL" clId="{3D025F97-CD13-4742-964F-2EBECAD701BF}" dt="2023-04-06T04:37:49.383" v="200"/>
        <pc:sldMkLst>
          <pc:docMk/>
          <pc:sldMk cId="3560401983" sldId="497"/>
        </pc:sldMkLst>
        <pc:spChg chg="del">
          <ac:chgData name="타야라히랄" userId="4cbd64cf-559c-4aef-b363-525ec37fb7ad" providerId="ADAL" clId="{3D025F97-CD13-4742-964F-2EBECAD701BF}" dt="2023-04-06T04:37:47.738" v="199" actId="478"/>
          <ac:spMkLst>
            <pc:docMk/>
            <pc:sldMk cId="3560401983" sldId="497"/>
            <ac:spMk id="2" creationId="{EE715E77-8EA1-6FE4-D609-037EBD5AAD8D}"/>
          </ac:spMkLst>
        </pc:spChg>
        <pc:spChg chg="del">
          <ac:chgData name="타야라히랄" userId="4cbd64cf-559c-4aef-b363-525ec37fb7ad" providerId="ADAL" clId="{3D025F97-CD13-4742-964F-2EBECAD701BF}" dt="2023-04-06T04:37:47.738" v="199" actId="478"/>
          <ac:spMkLst>
            <pc:docMk/>
            <pc:sldMk cId="3560401983" sldId="497"/>
            <ac:spMk id="3" creationId="{281D99EA-C310-C8A4-C1C6-FE7BB7E24789}"/>
          </ac:spMkLst>
        </pc:spChg>
        <pc:picChg chg="add">
          <ac:chgData name="타야라히랄" userId="4cbd64cf-559c-4aef-b363-525ec37fb7ad" providerId="ADAL" clId="{3D025F97-CD13-4742-964F-2EBECAD701BF}" dt="2023-04-06T04:37:49.383" v="200"/>
          <ac:picMkLst>
            <pc:docMk/>
            <pc:sldMk cId="3560401983" sldId="497"/>
            <ac:picMk id="4" creationId="{BEFF0FF3-A18A-ACE7-4AC9-EB8CBE8A3A8B}"/>
          </ac:picMkLst>
        </pc:picChg>
      </pc:sldChg>
      <pc:sldChg chg="addSp delSp new mod ord">
        <pc:chgData name="타야라히랄" userId="4cbd64cf-559c-4aef-b363-525ec37fb7ad" providerId="ADAL" clId="{3D025F97-CD13-4742-964F-2EBECAD701BF}" dt="2023-04-06T07:39:36.781" v="338"/>
        <pc:sldMkLst>
          <pc:docMk/>
          <pc:sldMk cId="637683804" sldId="498"/>
        </pc:sldMkLst>
        <pc:spChg chg="del">
          <ac:chgData name="타야라히랄" userId="4cbd64cf-559c-4aef-b363-525ec37fb7ad" providerId="ADAL" clId="{3D025F97-CD13-4742-964F-2EBECAD701BF}" dt="2023-04-06T04:40:48" v="202" actId="478"/>
          <ac:spMkLst>
            <pc:docMk/>
            <pc:sldMk cId="637683804" sldId="498"/>
            <ac:spMk id="2" creationId="{9A569124-09D9-B9D3-C370-9F3D0293AF84}"/>
          </ac:spMkLst>
        </pc:spChg>
        <pc:spChg chg="del">
          <ac:chgData name="타야라히랄" userId="4cbd64cf-559c-4aef-b363-525ec37fb7ad" providerId="ADAL" clId="{3D025F97-CD13-4742-964F-2EBECAD701BF}" dt="2023-04-06T04:40:48" v="202" actId="478"/>
          <ac:spMkLst>
            <pc:docMk/>
            <pc:sldMk cId="637683804" sldId="498"/>
            <ac:spMk id="3" creationId="{C6D0FEC1-AC8B-0FD1-5457-5D0B1CC8FD90}"/>
          </ac:spMkLst>
        </pc:spChg>
        <pc:picChg chg="add">
          <ac:chgData name="타야라히랄" userId="4cbd64cf-559c-4aef-b363-525ec37fb7ad" providerId="ADAL" clId="{3D025F97-CD13-4742-964F-2EBECAD701BF}" dt="2023-04-06T04:40:50.236" v="203"/>
          <ac:picMkLst>
            <pc:docMk/>
            <pc:sldMk cId="637683804" sldId="498"/>
            <ac:picMk id="4" creationId="{6839ECCA-25C4-735E-057F-0E145A16180F}"/>
          </ac:picMkLst>
        </pc:picChg>
      </pc:sldChg>
      <pc:sldChg chg="addSp delSp modSp new mod ord">
        <pc:chgData name="타야라히랄" userId="4cbd64cf-559c-4aef-b363-525ec37fb7ad" providerId="ADAL" clId="{3D025F97-CD13-4742-964F-2EBECAD701BF}" dt="2023-04-06T07:40:00.815" v="341"/>
        <pc:sldMkLst>
          <pc:docMk/>
          <pc:sldMk cId="2491033779" sldId="499"/>
        </pc:sldMkLst>
        <pc:spChg chg="mod">
          <ac:chgData name="타야라히랄" userId="4cbd64cf-559c-4aef-b363-525ec37fb7ad" providerId="ADAL" clId="{3D025F97-CD13-4742-964F-2EBECAD701BF}" dt="2023-04-06T05:20:53.140" v="252" actId="20577"/>
          <ac:spMkLst>
            <pc:docMk/>
            <pc:sldMk cId="2491033779" sldId="499"/>
            <ac:spMk id="2" creationId="{DBDFA5EB-8053-BA0A-1EA1-ACD63FBCA2F4}"/>
          </ac:spMkLst>
        </pc:spChg>
        <pc:spChg chg="del">
          <ac:chgData name="타야라히랄" userId="4cbd64cf-559c-4aef-b363-525ec37fb7ad" providerId="ADAL" clId="{3D025F97-CD13-4742-964F-2EBECAD701BF}" dt="2023-04-06T05:10:13.848" v="205"/>
          <ac:spMkLst>
            <pc:docMk/>
            <pc:sldMk cId="2491033779" sldId="499"/>
            <ac:spMk id="3" creationId="{E3729BE9-7178-45DB-E644-28FC242ABE45}"/>
          </ac:spMkLst>
        </pc:spChg>
        <pc:spChg chg="add mod">
          <ac:chgData name="타야라히랄" userId="4cbd64cf-559c-4aef-b363-525ec37fb7ad" providerId="ADAL" clId="{3D025F97-CD13-4742-964F-2EBECAD701BF}" dt="2023-04-06T05:21:19.677" v="261" actId="1076"/>
          <ac:spMkLst>
            <pc:docMk/>
            <pc:sldMk cId="2491033779" sldId="499"/>
            <ac:spMk id="6" creationId="{BAD21AC9-9B1B-D33E-E0EE-315280E3DD0D}"/>
          </ac:spMkLst>
        </pc:spChg>
        <pc:picChg chg="add mod">
          <ac:chgData name="타야라히랄" userId="4cbd64cf-559c-4aef-b363-525ec37fb7ad" providerId="ADAL" clId="{3D025F97-CD13-4742-964F-2EBECAD701BF}" dt="2023-04-06T05:10:13.848" v="205"/>
          <ac:picMkLst>
            <pc:docMk/>
            <pc:sldMk cId="2491033779" sldId="499"/>
            <ac:picMk id="4" creationId="{D6FC38DC-F793-D6E2-BAA9-E8FDAF21D143}"/>
          </ac:picMkLst>
        </pc:picChg>
      </pc:sldChg>
      <pc:sldChg chg="addSp del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2610112023" sldId="500"/>
        </pc:sldMkLst>
        <pc:spChg chg="mod">
          <ac:chgData name="타야라히랄" userId="4cbd64cf-559c-4aef-b363-525ec37fb7ad" providerId="ADAL" clId="{3D025F97-CD13-4742-964F-2EBECAD701BF}" dt="2023-04-06T05:21:27.022" v="262"/>
          <ac:spMkLst>
            <pc:docMk/>
            <pc:sldMk cId="2610112023" sldId="500"/>
            <ac:spMk id="2" creationId="{3D8A60F7-DA43-A549-127C-5DA74C57CC31}"/>
          </ac:spMkLst>
        </pc:spChg>
        <pc:spChg chg="del">
          <ac:chgData name="타야라히랄" userId="4cbd64cf-559c-4aef-b363-525ec37fb7ad" providerId="ADAL" clId="{3D025F97-CD13-4742-964F-2EBECAD701BF}" dt="2023-04-06T05:10:36.876" v="207" actId="478"/>
          <ac:spMkLst>
            <pc:docMk/>
            <pc:sldMk cId="2610112023" sldId="500"/>
            <ac:spMk id="3" creationId="{50357EEC-41C2-3A25-6CF8-8095B02F9133}"/>
          </ac:spMkLst>
        </pc:spChg>
        <pc:picChg chg="add">
          <ac:chgData name="타야라히랄" userId="4cbd64cf-559c-4aef-b363-525ec37fb7ad" providerId="ADAL" clId="{3D025F97-CD13-4742-964F-2EBECAD701BF}" dt="2023-04-06T05:10:38.734" v="208"/>
          <ac:picMkLst>
            <pc:docMk/>
            <pc:sldMk cId="2610112023" sldId="500"/>
            <ac:picMk id="4" creationId="{F916090B-5DDD-45D4-34B5-6C8016C3D7BF}"/>
          </ac:picMkLst>
        </pc:picChg>
      </pc:sldChg>
      <pc:sldChg chg="addSp del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3390286821" sldId="501"/>
        </pc:sldMkLst>
        <pc:spChg chg="mod">
          <ac:chgData name="타야라히랄" userId="4cbd64cf-559c-4aef-b363-525ec37fb7ad" providerId="ADAL" clId="{3D025F97-CD13-4742-964F-2EBECAD701BF}" dt="2023-04-06T05:22:34.140" v="267" actId="20577"/>
          <ac:spMkLst>
            <pc:docMk/>
            <pc:sldMk cId="3390286821" sldId="501"/>
            <ac:spMk id="2" creationId="{BFCB0545-644D-B0C8-DE90-1A32CB790AD3}"/>
          </ac:spMkLst>
        </pc:spChg>
        <pc:spChg chg="del">
          <ac:chgData name="타야라히랄" userId="4cbd64cf-559c-4aef-b363-525ec37fb7ad" providerId="ADAL" clId="{3D025F97-CD13-4742-964F-2EBECAD701BF}" dt="2023-04-06T05:11:31.672" v="210" actId="478"/>
          <ac:spMkLst>
            <pc:docMk/>
            <pc:sldMk cId="3390286821" sldId="501"/>
            <ac:spMk id="3" creationId="{4FA186E6-63A8-D80F-D926-2E652F1911E0}"/>
          </ac:spMkLst>
        </pc:spChg>
        <pc:picChg chg="add del mod">
          <ac:chgData name="타야라히랄" userId="4cbd64cf-559c-4aef-b363-525ec37fb7ad" providerId="ADAL" clId="{3D025F97-CD13-4742-964F-2EBECAD701BF}" dt="2023-04-06T05:11:41.928" v="214" actId="478"/>
          <ac:picMkLst>
            <pc:docMk/>
            <pc:sldMk cId="3390286821" sldId="501"/>
            <ac:picMk id="4" creationId="{97851EB4-481A-8355-889E-04109F433FAB}"/>
          </ac:picMkLst>
        </pc:picChg>
        <pc:picChg chg="add del mod">
          <ac:chgData name="타야라히랄" userId="4cbd64cf-559c-4aef-b363-525ec37fb7ad" providerId="ADAL" clId="{3D025F97-CD13-4742-964F-2EBECAD701BF}" dt="2023-04-06T05:54:41.450" v="333" actId="478"/>
          <ac:picMkLst>
            <pc:docMk/>
            <pc:sldMk cId="3390286821" sldId="501"/>
            <ac:picMk id="5" creationId="{E555C124-24B4-083D-A0A7-EA72E8982289}"/>
          </ac:picMkLst>
        </pc:picChg>
        <pc:picChg chg="add mod">
          <ac:chgData name="타야라히랄" userId="4cbd64cf-559c-4aef-b363-525ec37fb7ad" providerId="ADAL" clId="{3D025F97-CD13-4742-964F-2EBECAD701BF}" dt="2023-04-06T05:13:50.663" v="224" actId="14100"/>
          <ac:picMkLst>
            <pc:docMk/>
            <pc:sldMk cId="3390286821" sldId="501"/>
            <ac:picMk id="1026" creationId="{581F1E33-0BB0-867E-F29F-F777E7F042FB}"/>
          </ac:picMkLst>
        </pc:picChg>
      </pc:sldChg>
      <pc:sldChg chg="addSp del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91414" sldId="502"/>
        </pc:sldMkLst>
        <pc:spChg chg="del">
          <ac:chgData name="타야라히랄" userId="4cbd64cf-559c-4aef-b363-525ec37fb7ad" providerId="ADAL" clId="{3D025F97-CD13-4742-964F-2EBECAD701BF}" dt="2023-04-06T05:13:29.280" v="218" actId="478"/>
          <ac:spMkLst>
            <pc:docMk/>
            <pc:sldMk cId="91414" sldId="502"/>
            <ac:spMk id="3" creationId="{E99FDA72-1823-879E-90D7-A1A520DD2883}"/>
          </ac:spMkLst>
        </pc:spChg>
        <pc:picChg chg="add mod">
          <ac:chgData name="타야라히랄" userId="4cbd64cf-559c-4aef-b363-525ec37fb7ad" providerId="ADAL" clId="{3D025F97-CD13-4742-964F-2EBECAD701BF}" dt="2023-04-06T05:13:40.932" v="221" actId="14100"/>
          <ac:picMkLst>
            <pc:docMk/>
            <pc:sldMk cId="91414" sldId="502"/>
            <ac:picMk id="2050" creationId="{E6039CFD-D473-17EA-6BB7-487E0CDF3C11}"/>
          </ac:picMkLst>
        </pc:picChg>
      </pc:sldChg>
      <pc:sldChg chg="addSp del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3496858173" sldId="503"/>
        </pc:sldMkLst>
        <pc:spChg chg="del">
          <ac:chgData name="타야라히랄" userId="4cbd64cf-559c-4aef-b363-525ec37fb7ad" providerId="ADAL" clId="{3D025F97-CD13-4742-964F-2EBECAD701BF}" dt="2023-04-06T05:14:53.368" v="226" actId="478"/>
          <ac:spMkLst>
            <pc:docMk/>
            <pc:sldMk cId="3496858173" sldId="503"/>
            <ac:spMk id="3" creationId="{1A4E6890-4361-A254-82EB-E2D44F2264F3}"/>
          </ac:spMkLst>
        </pc:spChg>
        <pc:picChg chg="add mod">
          <ac:chgData name="타야라히랄" userId="4cbd64cf-559c-4aef-b363-525ec37fb7ad" providerId="ADAL" clId="{3D025F97-CD13-4742-964F-2EBECAD701BF}" dt="2023-04-06T05:15:03.777" v="231" actId="1076"/>
          <ac:picMkLst>
            <pc:docMk/>
            <pc:sldMk cId="3496858173" sldId="503"/>
            <ac:picMk id="3074" creationId="{6F818781-1E08-5C52-AF20-AD438FCA6558}"/>
          </ac:picMkLst>
        </pc:picChg>
      </pc:sldChg>
      <pc:sldChg chg="add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3949485661" sldId="504"/>
        </pc:sldMkLst>
        <pc:picChg chg="add mod">
          <ac:chgData name="타야라히랄" userId="4cbd64cf-559c-4aef-b363-525ec37fb7ad" providerId="ADAL" clId="{3D025F97-CD13-4742-964F-2EBECAD701BF}" dt="2023-04-06T05:16:27.689" v="238" actId="1076"/>
          <ac:picMkLst>
            <pc:docMk/>
            <pc:sldMk cId="3949485661" sldId="504"/>
            <ac:picMk id="4" creationId="{830FF028-FD71-36B2-B94E-544C813BFC6D}"/>
          </ac:picMkLst>
        </pc:picChg>
      </pc:sldChg>
      <pc:sldChg chg="addSp modSp new del mod">
        <pc:chgData name="타야라히랄" userId="4cbd64cf-559c-4aef-b363-525ec37fb7ad" providerId="ADAL" clId="{3D025F97-CD13-4742-964F-2EBECAD701BF}" dt="2023-04-06T06:32:12.393" v="334" actId="47"/>
        <pc:sldMkLst>
          <pc:docMk/>
          <pc:sldMk cId="2504494266" sldId="505"/>
        </pc:sldMkLst>
        <pc:spChg chg="mod">
          <ac:chgData name="타야라히랄" userId="4cbd64cf-559c-4aef-b363-525ec37fb7ad" providerId="ADAL" clId="{3D025F97-CD13-4742-964F-2EBECAD701BF}" dt="2023-04-06T05:17:26.812" v="244" actId="20577"/>
          <ac:spMkLst>
            <pc:docMk/>
            <pc:sldMk cId="2504494266" sldId="505"/>
            <ac:spMk id="2" creationId="{6533DBA3-9FD3-FE69-1C92-78F75425ADB1}"/>
          </ac:spMkLst>
        </pc:spChg>
        <pc:picChg chg="add mod">
          <ac:chgData name="타야라히랄" userId="4cbd64cf-559c-4aef-b363-525ec37fb7ad" providerId="ADAL" clId="{3D025F97-CD13-4742-964F-2EBECAD701BF}" dt="2023-04-06T05:17:40.117" v="247" actId="14100"/>
          <ac:picMkLst>
            <pc:docMk/>
            <pc:sldMk cId="2504494266" sldId="505"/>
            <ac:picMk id="4098" creationId="{644A7F9E-B18B-2F7E-4944-A492EC86BD21}"/>
          </ac:picMkLst>
        </pc:picChg>
        <pc:picChg chg="add">
          <ac:chgData name="타야라히랄" userId="4cbd64cf-559c-4aef-b363-525ec37fb7ad" providerId="ADAL" clId="{3D025F97-CD13-4742-964F-2EBECAD701BF}" dt="2023-04-06T05:46:18.590" v="270"/>
          <ac:picMkLst>
            <pc:docMk/>
            <pc:sldMk cId="2504494266" sldId="505"/>
            <ac:picMk id="4100" creationId="{966E4629-CA75-D1BA-8058-84671DC5E693}"/>
          </ac:picMkLst>
        </pc:picChg>
      </pc:sldChg>
      <pc:sldChg chg="addSp delSp modSp new del mod ord">
        <pc:chgData name="타야라히랄" userId="4cbd64cf-559c-4aef-b363-525ec37fb7ad" providerId="ADAL" clId="{3D025F97-CD13-4742-964F-2EBECAD701BF}" dt="2023-04-06T07:39:52.685" v="339" actId="47"/>
        <pc:sldMkLst>
          <pc:docMk/>
          <pc:sldMk cId="3259084980" sldId="506"/>
        </pc:sldMkLst>
        <pc:spChg chg="mod">
          <ac:chgData name="타야라히랄" userId="4cbd64cf-559c-4aef-b363-525ec37fb7ad" providerId="ADAL" clId="{3D025F97-CD13-4742-964F-2EBECAD701BF}" dt="2023-04-06T05:46:33.785" v="275" actId="20577"/>
          <ac:spMkLst>
            <pc:docMk/>
            <pc:sldMk cId="3259084980" sldId="506"/>
            <ac:spMk id="2" creationId="{5A054753-25A8-D08B-98FE-4C633FDF89AE}"/>
          </ac:spMkLst>
        </pc:spChg>
        <pc:spChg chg="del">
          <ac:chgData name="타야라히랄" userId="4cbd64cf-559c-4aef-b363-525ec37fb7ad" providerId="ADAL" clId="{3D025F97-CD13-4742-964F-2EBECAD701BF}" dt="2023-04-06T05:46:25.712" v="273" actId="478"/>
          <ac:spMkLst>
            <pc:docMk/>
            <pc:sldMk cId="3259084980" sldId="506"/>
            <ac:spMk id="3" creationId="{94C5E1BC-7B79-A708-C6FE-EAF0AF4433AB}"/>
          </ac:spMkLst>
        </pc:spChg>
        <pc:picChg chg="add mod">
          <ac:chgData name="타야라히랄" userId="4cbd64cf-559c-4aef-b363-525ec37fb7ad" providerId="ADAL" clId="{3D025F97-CD13-4742-964F-2EBECAD701BF}" dt="2023-04-06T05:46:37.581" v="276" actId="1076"/>
          <ac:picMkLst>
            <pc:docMk/>
            <pc:sldMk cId="3259084980" sldId="506"/>
            <ac:picMk id="5122" creationId="{89E2BC2E-E99A-8870-4ED2-0C294714AA40}"/>
          </ac:picMkLst>
        </pc:picChg>
      </pc:sldChg>
      <pc:sldChg chg="addSp delSp modSp new mod">
        <pc:chgData name="타야라히랄" userId="4cbd64cf-559c-4aef-b363-525ec37fb7ad" providerId="ADAL" clId="{3D025F97-CD13-4742-964F-2EBECAD701BF}" dt="2023-04-06T05:47:19.835" v="295" actId="1076"/>
        <pc:sldMkLst>
          <pc:docMk/>
          <pc:sldMk cId="385807235" sldId="507"/>
        </pc:sldMkLst>
        <pc:spChg chg="mod">
          <ac:chgData name="타야라히랄" userId="4cbd64cf-559c-4aef-b363-525ec37fb7ad" providerId="ADAL" clId="{3D025F97-CD13-4742-964F-2EBECAD701BF}" dt="2023-04-06T05:47:00.140" v="287" actId="20577"/>
          <ac:spMkLst>
            <pc:docMk/>
            <pc:sldMk cId="385807235" sldId="507"/>
            <ac:spMk id="2" creationId="{061FD292-B8DC-8235-E4AC-724A90599210}"/>
          </ac:spMkLst>
        </pc:spChg>
        <pc:spChg chg="del">
          <ac:chgData name="타야라히랄" userId="4cbd64cf-559c-4aef-b363-525ec37fb7ad" providerId="ADAL" clId="{3D025F97-CD13-4742-964F-2EBECAD701BF}" dt="2023-04-06T05:47:09.111" v="289" actId="478"/>
          <ac:spMkLst>
            <pc:docMk/>
            <pc:sldMk cId="385807235" sldId="507"/>
            <ac:spMk id="3" creationId="{F4ED169A-C111-6102-FE96-9ECE0F9F1A55}"/>
          </ac:spMkLst>
        </pc:spChg>
        <pc:picChg chg="add mod">
          <ac:chgData name="타야라히랄" userId="4cbd64cf-559c-4aef-b363-525ec37fb7ad" providerId="ADAL" clId="{3D025F97-CD13-4742-964F-2EBECAD701BF}" dt="2023-04-06T05:47:19.835" v="295" actId="1076"/>
          <ac:picMkLst>
            <pc:docMk/>
            <pc:sldMk cId="385807235" sldId="507"/>
            <ac:picMk id="4" creationId="{9C0AB860-49CF-BF54-08F9-A0ACA918E7DE}"/>
          </ac:picMkLst>
        </pc:picChg>
        <pc:picChg chg="add mod">
          <ac:chgData name="타야라히랄" userId="4cbd64cf-559c-4aef-b363-525ec37fb7ad" providerId="ADAL" clId="{3D025F97-CD13-4742-964F-2EBECAD701BF}" dt="2023-04-06T05:47:11.187" v="290" actId="1076"/>
          <ac:picMkLst>
            <pc:docMk/>
            <pc:sldMk cId="385807235" sldId="507"/>
            <ac:picMk id="6146" creationId="{16F54D1C-D435-17B4-9CF0-948DF06E13E1}"/>
          </ac:picMkLst>
        </pc:picChg>
      </pc:sldChg>
      <pc:sldChg chg="addSp delSp modSp new mod">
        <pc:chgData name="타야라히랄" userId="4cbd64cf-559c-4aef-b363-525ec37fb7ad" providerId="ADAL" clId="{3D025F97-CD13-4742-964F-2EBECAD701BF}" dt="2023-04-06T05:50:45.807" v="318"/>
        <pc:sldMkLst>
          <pc:docMk/>
          <pc:sldMk cId="1059870772" sldId="508"/>
        </pc:sldMkLst>
        <pc:spChg chg="mod">
          <ac:chgData name="타야라히랄" userId="4cbd64cf-559c-4aef-b363-525ec37fb7ad" providerId="ADAL" clId="{3D025F97-CD13-4742-964F-2EBECAD701BF}" dt="2023-04-06T05:50:45.807" v="318"/>
          <ac:spMkLst>
            <pc:docMk/>
            <pc:sldMk cId="1059870772" sldId="508"/>
            <ac:spMk id="2" creationId="{875596A0-B037-B451-EFF2-D2D9D61CF733}"/>
          </ac:spMkLst>
        </pc:spChg>
        <pc:spChg chg="del">
          <ac:chgData name="타야라히랄" userId="4cbd64cf-559c-4aef-b363-525ec37fb7ad" providerId="ADAL" clId="{3D025F97-CD13-4742-964F-2EBECAD701BF}" dt="2023-04-06T05:47:58.157" v="297" actId="478"/>
          <ac:spMkLst>
            <pc:docMk/>
            <pc:sldMk cId="1059870772" sldId="508"/>
            <ac:spMk id="3" creationId="{586367FC-2CDD-983E-9D26-99AC209630F5}"/>
          </ac:spMkLst>
        </pc:spChg>
        <pc:picChg chg="add mod">
          <ac:chgData name="타야라히랄" userId="4cbd64cf-559c-4aef-b363-525ec37fb7ad" providerId="ADAL" clId="{3D025F97-CD13-4742-964F-2EBECAD701BF}" dt="2023-04-06T05:48:05.358" v="300" actId="1076"/>
          <ac:picMkLst>
            <pc:docMk/>
            <pc:sldMk cId="1059870772" sldId="508"/>
            <ac:picMk id="4" creationId="{6B63A106-B990-AF05-4486-B005FF602F81}"/>
          </ac:picMkLst>
        </pc:picChg>
        <pc:picChg chg="add mod">
          <ac:chgData name="타야라히랄" userId="4cbd64cf-559c-4aef-b363-525ec37fb7ad" providerId="ADAL" clId="{3D025F97-CD13-4742-964F-2EBECAD701BF}" dt="2023-04-06T05:48:00.419" v="298" actId="1076"/>
          <ac:picMkLst>
            <pc:docMk/>
            <pc:sldMk cId="1059870772" sldId="508"/>
            <ac:picMk id="7170" creationId="{4B44C661-B9F6-5A82-64B6-324955DDB526}"/>
          </ac:picMkLst>
        </pc:picChg>
      </pc:sldChg>
      <pc:sldChg chg="addSp delSp modSp new mod">
        <pc:chgData name="타야라히랄" userId="4cbd64cf-559c-4aef-b363-525ec37fb7ad" providerId="ADAL" clId="{3D025F97-CD13-4742-964F-2EBECAD701BF}" dt="2023-04-06T05:50:47.353" v="319"/>
        <pc:sldMkLst>
          <pc:docMk/>
          <pc:sldMk cId="396693932" sldId="509"/>
        </pc:sldMkLst>
        <pc:spChg chg="mod">
          <ac:chgData name="타야라히랄" userId="4cbd64cf-559c-4aef-b363-525ec37fb7ad" providerId="ADAL" clId="{3D025F97-CD13-4742-964F-2EBECAD701BF}" dt="2023-04-06T05:50:47.353" v="319"/>
          <ac:spMkLst>
            <pc:docMk/>
            <pc:sldMk cId="396693932" sldId="509"/>
            <ac:spMk id="2" creationId="{CF7F1B60-AEDF-F211-9557-A62BA5A6FBBE}"/>
          </ac:spMkLst>
        </pc:spChg>
        <pc:spChg chg="del">
          <ac:chgData name="타야라히랄" userId="4cbd64cf-559c-4aef-b363-525ec37fb7ad" providerId="ADAL" clId="{3D025F97-CD13-4742-964F-2EBECAD701BF}" dt="2023-04-06T05:48:42.376" v="304" actId="478"/>
          <ac:spMkLst>
            <pc:docMk/>
            <pc:sldMk cId="396693932" sldId="509"/>
            <ac:spMk id="3" creationId="{D2FB6CED-01DA-CA69-8BE3-7BE1CB92C499}"/>
          </ac:spMkLst>
        </pc:spChg>
        <pc:picChg chg="add mod">
          <ac:chgData name="타야라히랄" userId="4cbd64cf-559c-4aef-b363-525ec37fb7ad" providerId="ADAL" clId="{3D025F97-CD13-4742-964F-2EBECAD701BF}" dt="2023-04-06T05:48:37.245" v="303" actId="1076"/>
          <ac:picMkLst>
            <pc:docMk/>
            <pc:sldMk cId="396693932" sldId="509"/>
            <ac:picMk id="8194" creationId="{5EB81F16-12AB-ED48-E4DF-F92A2A9BCF57}"/>
          </ac:picMkLst>
        </pc:picChg>
      </pc:sldChg>
      <pc:sldChg chg="addSp delSp modSp new mod">
        <pc:chgData name="타야라히랄" userId="4cbd64cf-559c-4aef-b363-525ec37fb7ad" providerId="ADAL" clId="{3D025F97-CD13-4742-964F-2EBECAD701BF}" dt="2023-04-06T05:51:41.252" v="324" actId="1076"/>
        <pc:sldMkLst>
          <pc:docMk/>
          <pc:sldMk cId="2109151143" sldId="510"/>
        </pc:sldMkLst>
        <pc:spChg chg="mod">
          <ac:chgData name="타야라히랄" userId="4cbd64cf-559c-4aef-b363-525ec37fb7ad" providerId="ADAL" clId="{3D025F97-CD13-4742-964F-2EBECAD701BF}" dt="2023-04-06T05:49:25.145" v="308" actId="27636"/>
          <ac:spMkLst>
            <pc:docMk/>
            <pc:sldMk cId="2109151143" sldId="510"/>
            <ac:spMk id="2" creationId="{938BFCA2-7F74-77F3-8DBD-E0E411CFBA7E}"/>
          </ac:spMkLst>
        </pc:spChg>
        <pc:spChg chg="del">
          <ac:chgData name="타야라히랄" userId="4cbd64cf-559c-4aef-b363-525ec37fb7ad" providerId="ADAL" clId="{3D025F97-CD13-4742-964F-2EBECAD701BF}" dt="2023-04-06T05:49:34.375" v="311" actId="478"/>
          <ac:spMkLst>
            <pc:docMk/>
            <pc:sldMk cId="2109151143" sldId="510"/>
            <ac:spMk id="3" creationId="{F3BB7FCB-CD06-62FB-F24A-65DC0618DC6B}"/>
          </ac:spMkLst>
        </pc:spChg>
        <pc:spChg chg="add del mod">
          <ac:chgData name="타야라히랄" userId="4cbd64cf-559c-4aef-b363-525ec37fb7ad" providerId="ADAL" clId="{3D025F97-CD13-4742-964F-2EBECAD701BF}" dt="2023-04-06T05:51:30.727" v="322" actId="478"/>
          <ac:spMkLst>
            <pc:docMk/>
            <pc:sldMk cId="2109151143" sldId="510"/>
            <ac:spMk id="6" creationId="{943E81AD-B6B5-16B9-DA9A-7206FB501767}"/>
          </ac:spMkLst>
        </pc:spChg>
        <pc:picChg chg="add mod">
          <ac:chgData name="타야라히랄" userId="4cbd64cf-559c-4aef-b363-525ec37fb7ad" providerId="ADAL" clId="{3D025F97-CD13-4742-964F-2EBECAD701BF}" dt="2023-04-06T05:49:32.824" v="310" actId="1076"/>
          <ac:picMkLst>
            <pc:docMk/>
            <pc:sldMk cId="2109151143" sldId="510"/>
            <ac:picMk id="4" creationId="{EB5B935C-8E9E-F622-D84A-54B8E2F27A80}"/>
          </ac:picMkLst>
        </pc:picChg>
        <pc:picChg chg="add mod">
          <ac:chgData name="타야라히랄" userId="4cbd64cf-559c-4aef-b363-525ec37fb7ad" providerId="ADAL" clId="{3D025F97-CD13-4742-964F-2EBECAD701BF}" dt="2023-04-06T05:51:41.252" v="324" actId="1076"/>
          <ac:picMkLst>
            <pc:docMk/>
            <pc:sldMk cId="2109151143" sldId="510"/>
            <ac:picMk id="7" creationId="{1882CEDD-D804-B406-C619-31C6727776F8}"/>
          </ac:picMkLst>
        </pc:picChg>
        <pc:picChg chg="add mod">
          <ac:chgData name="타야라히랄" userId="4cbd64cf-559c-4aef-b363-525ec37fb7ad" providerId="ADAL" clId="{3D025F97-CD13-4742-964F-2EBECAD701BF}" dt="2023-04-06T05:49:43.023" v="314" actId="1076"/>
          <ac:picMkLst>
            <pc:docMk/>
            <pc:sldMk cId="2109151143" sldId="510"/>
            <ac:picMk id="9218" creationId="{11DEFBEC-8601-CCC5-7949-FCDEAE63D590}"/>
          </ac:picMkLst>
        </pc:picChg>
      </pc:sldChg>
      <pc:sldChg chg="addSp delSp modSp new mod">
        <pc:chgData name="타야라히랄" userId="4cbd64cf-559c-4aef-b363-525ec37fb7ad" providerId="ADAL" clId="{3D025F97-CD13-4742-964F-2EBECAD701BF}" dt="2023-04-06T05:53:34.861" v="332" actId="1076"/>
        <pc:sldMkLst>
          <pc:docMk/>
          <pc:sldMk cId="2694932820" sldId="511"/>
        </pc:sldMkLst>
        <pc:spChg chg="del">
          <ac:chgData name="타야라히랄" userId="4cbd64cf-559c-4aef-b363-525ec37fb7ad" providerId="ADAL" clId="{3D025F97-CD13-4742-964F-2EBECAD701BF}" dt="2023-04-06T05:52:40.672" v="328" actId="478"/>
          <ac:spMkLst>
            <pc:docMk/>
            <pc:sldMk cId="2694932820" sldId="511"/>
            <ac:spMk id="3" creationId="{69B5FF8C-BE63-EB77-7C52-F6ED3D25BD65}"/>
          </ac:spMkLst>
        </pc:spChg>
        <pc:picChg chg="add mod">
          <ac:chgData name="타야라히랄" userId="4cbd64cf-559c-4aef-b363-525ec37fb7ad" providerId="ADAL" clId="{3D025F97-CD13-4742-964F-2EBECAD701BF}" dt="2023-04-06T05:53:30.055" v="329" actId="1076"/>
          <ac:picMkLst>
            <pc:docMk/>
            <pc:sldMk cId="2694932820" sldId="511"/>
            <ac:picMk id="10242" creationId="{5E9BCE28-DEFC-84B0-6729-ADE7A0522383}"/>
          </ac:picMkLst>
        </pc:picChg>
        <pc:picChg chg="add mod">
          <ac:chgData name="타야라히랄" userId="4cbd64cf-559c-4aef-b363-525ec37fb7ad" providerId="ADAL" clId="{3D025F97-CD13-4742-964F-2EBECAD701BF}" dt="2023-04-06T05:53:31.433" v="330" actId="1076"/>
          <ac:picMkLst>
            <pc:docMk/>
            <pc:sldMk cId="2694932820" sldId="511"/>
            <ac:picMk id="10244" creationId="{24E314FE-4DA9-EC58-D918-41D94C3D7F37}"/>
          </ac:picMkLst>
        </pc:picChg>
        <pc:picChg chg="add mod">
          <ac:chgData name="타야라히랄" userId="4cbd64cf-559c-4aef-b363-525ec37fb7ad" providerId="ADAL" clId="{3D025F97-CD13-4742-964F-2EBECAD701BF}" dt="2023-04-06T05:53:34.861" v="332" actId="1076"/>
          <ac:picMkLst>
            <pc:docMk/>
            <pc:sldMk cId="2694932820" sldId="511"/>
            <ac:picMk id="10246" creationId="{A3E59EF4-FDA0-9B05-4418-F95D3DEE56A9}"/>
          </ac:picMkLst>
        </pc:picChg>
      </pc:sldChg>
      <pc:sldChg chg="new del">
        <pc:chgData name="타야라히랄" userId="4cbd64cf-559c-4aef-b363-525ec37fb7ad" providerId="ADAL" clId="{3D025F97-CD13-4742-964F-2EBECAD701BF}" dt="2023-04-14T01:54:29.052" v="343" actId="47"/>
        <pc:sldMkLst>
          <pc:docMk/>
          <pc:sldMk cId="179966797" sldId="512"/>
        </pc:sldMkLst>
      </pc:sldChg>
      <pc:sldChg chg="new del">
        <pc:chgData name="타야라히랄" userId="4cbd64cf-559c-4aef-b363-525ec37fb7ad" providerId="ADAL" clId="{3D025F97-CD13-4742-964F-2EBECAD701BF}" dt="2023-04-14T01:54:29.052" v="343" actId="47"/>
        <pc:sldMkLst>
          <pc:docMk/>
          <pc:sldMk cId="2958082296" sldId="513"/>
        </pc:sldMkLst>
      </pc:sldChg>
      <pc:sldMasterChg chg="delSldLayout">
        <pc:chgData name="타야라히랄" userId="4cbd64cf-559c-4aef-b363-525ec37fb7ad" providerId="ADAL" clId="{3D025F97-CD13-4742-964F-2EBECAD701BF}" dt="2023-04-14T01:54:03.700" v="342" actId="47"/>
        <pc:sldMasterMkLst>
          <pc:docMk/>
          <pc:sldMasterMk cId="1887705185" sldId="2147483780"/>
        </pc:sldMasterMkLst>
        <pc:sldLayoutChg chg="del">
          <pc:chgData name="타야라히랄" userId="4cbd64cf-559c-4aef-b363-525ec37fb7ad" providerId="ADAL" clId="{3D025F97-CD13-4742-964F-2EBECAD701BF}" dt="2023-04-14T01:54:03.700" v="342" actId="47"/>
          <pc:sldLayoutMkLst>
            <pc:docMk/>
            <pc:sldMasterMk cId="1887705185" sldId="2147483780"/>
            <pc:sldLayoutMk cId="3148839017" sldId="21474837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918E-E222-4B76-9493-2B4AAD7DB2D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67618-0EE5-4E4D-AA4F-7A0C5BFB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X0 and a0^(2)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67618-0EE5-4E4D-AA4F-7A0C5BFB95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44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-30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67618-0EE5-4E4D-AA4F-7A0C5BFB95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57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  <a:p>
            <a:r>
              <a:rPr lang="en-US" dirty="0"/>
              <a:t>-20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67618-0EE5-4E4D-AA4F-7A0C5BFB95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49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 1 X1 AND X2   ! X1 AND ! X2</a:t>
            </a:r>
          </a:p>
          <a:p>
            <a:r>
              <a:rPr lang="en-US" dirty="0"/>
              <a:t>Layer 2 X1 OR X2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67618-0EE5-4E4D-AA4F-7A0C5BFB95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4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21EC-6EFD-7D79-BB04-96E5032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62DB-A0F9-6840-D99D-99329CB97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E2F9-630D-7E0D-5676-C8DB22AE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F1C93-BC8E-4F2D-B985-65084247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6F2FD-5B7C-3509-8995-FD3EA5B5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6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60AD-2859-7E21-0B21-75625A48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4BCD4-4886-B045-1ADE-191298D7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1E91-BF12-6EE7-235B-A1CF9F2F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541E-262D-1120-4488-C030C82C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9CEF-04A5-FC38-28D9-4F86A00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486C65-186F-5F07-66C8-867807318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1F41-E104-9E9A-939E-179CECBD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79CE-1195-4C1C-585C-AA87715A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2E71-77A9-3CBC-6828-986F7CF2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25E4-31E0-E480-7C7A-F25BE00D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1B06-4162-8D1D-9651-EF5C390E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90B5-31D7-261D-4E3A-608E2CFC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FF78-E86F-7902-FF38-33F32488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2F75-A62C-EE5A-50D4-2A30E635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D948-6A5F-A8FE-845D-4FF9F4B1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64-B98A-B591-8641-9B38AF7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F5C3-315B-231E-81B2-2B9154B5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404C-AA25-DC3A-B367-15397B5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3971-DB03-1FFB-FC83-A4F9BABE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A51-2490-70D2-C502-37086974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A321-1429-6917-D6D8-A310ABC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0E15-1B89-8484-8C13-2BE387386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21EC5-A47C-41E0-9A7A-97171F17E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A11B-FF1C-2A66-D573-EB94F989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0BE21-1483-EF35-A7BC-FC2FD01B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0C2E7-DF54-197A-6266-212D083A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929B-84AD-5A1F-5C69-CFCA3C06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0E5CC-5D14-C108-5414-20524203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3CC63-9CBA-6066-7A91-04B5783B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BEDB3-FBC1-6035-3C58-E24C0FCCF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2777-563B-7190-E48A-AEF673374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0726D-B8F6-877E-58CE-14B56F5A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089C4-00C6-9F51-01FA-D9ED4766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BB5E8-3CEE-612E-4086-571F4571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2888-AA47-1359-371F-777056C5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14CC5-216B-A4DC-A563-3DF14DE3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C284-7BD9-B42A-A391-752E9AAF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09D9F-A445-2090-05B3-8EFEECD7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DE25F-F06D-C79E-EA16-05AF5279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2A69A-CE36-43E1-1B57-7491A669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BAE8-CAD6-7781-0136-6A3B965E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EF9B-E5EB-ADDC-BBC6-72F04C12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6AB96-8FF2-2B09-889B-A4EF25EF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8055C-09CD-8B9C-89E4-575B44741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19FC4-2E6B-8765-D2B8-7B4CEF35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F13F-522E-E0D0-5FB3-D188BE67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E722B-CE76-472F-29E2-E0655557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2D5E-9215-0577-96FB-D034DCEC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A9B71-7977-C44A-BA9F-1385D8454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2CDF-D5BC-EB7A-A351-05130B96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29214-09CA-180F-3D80-41D2C426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0470-D6FF-DD0B-415A-6833261F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81949-DDBA-D523-E303-D842DBB8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39274-8E96-77F6-2802-BFDAA1C6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D62-5B64-B06B-8C77-593592F0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2A87-8608-15BA-E2BC-3139E157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F877-3AAB-464C-9CBD-247AE6212CD8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FF54-01A2-4BB3-32B0-E30201FB3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B2E04-9E04-DD0C-FFE3-D7070C85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0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6E200A30-7653-E15F-B837-39BC71862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7" r="2544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Artificial Intelligence</a:t>
            </a:r>
            <a:b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 5</a:t>
            </a:r>
          </a:p>
        </p:txBody>
      </p:sp>
      <p:cxnSp>
        <p:nvCxnSpPr>
          <p:cNvPr id="4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7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49EB3E-A0D4-95CF-8540-55A26469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88" y="1188526"/>
            <a:ext cx="8035224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5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0BCE68-929F-B432-A0C9-AE23C281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24" y="1286070"/>
            <a:ext cx="7285351" cy="42858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FE1445-58A1-0C5D-DCF6-B57030360BFD}"/>
              </a:ext>
            </a:extLst>
          </p:cNvPr>
          <p:cNvSpPr txBox="1"/>
          <p:nvPr/>
        </p:nvSpPr>
        <p:spPr>
          <a:xfrm>
            <a:off x="1095555" y="2060139"/>
            <a:ext cx="2286000" cy="3788569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104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68976E-7635-5F1E-A520-02FB79F0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2" y="1362277"/>
            <a:ext cx="8401016" cy="4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0846E-ED87-4CFE-DD74-EF3045DF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5" y="1194622"/>
            <a:ext cx="7638950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8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1202E9-3954-0CD4-8D0C-7421312B5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9" y="1228153"/>
            <a:ext cx="8565622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DD38C-93C1-BA9B-349E-695CD0DD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5" y="1566510"/>
            <a:ext cx="8413209" cy="37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CEFDED9-68DD-B07F-4A13-E20C7B3C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22" y="1532979"/>
            <a:ext cx="7980356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43DB0798-CE7F-EA88-3E6F-8CE9D430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6" y="1194622"/>
            <a:ext cx="8486368" cy="44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34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A3C4E1FA-0DE3-9A5D-F118-9D48CF9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1" y="1005630"/>
            <a:ext cx="7870618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E7098-A6A4-B5C9-AA31-91A65FDD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1" y="1023919"/>
            <a:ext cx="7870618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5550-3A76-6C39-2318-FA663A14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Non-linear Classification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68654-323D-4FBB-3B4B-968EA529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3037"/>
            <a:ext cx="7754784" cy="2542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287EC-ABE3-526F-A28B-B782D2B8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79" y="4245900"/>
            <a:ext cx="2469094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2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B2A4A-EBB4-E4B0-103D-24F98A19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77" y="1214462"/>
            <a:ext cx="8175445" cy="1841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C43FAC-A8FA-D754-52AC-A05B890E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37" y="3891118"/>
            <a:ext cx="7157324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56FAA-68C1-7E59-7D97-482F48BE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6" y="1151946"/>
            <a:ext cx="7291448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3D5AD-C321-1EBB-5909-E969B6B87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" y="1270829"/>
            <a:ext cx="8041321" cy="43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F0FF3-A18A-ACE7-4AC9-EB8CBE8A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2" y="1575655"/>
            <a:ext cx="8260796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9ECCA-25C4-735E-057F-0E145A16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" y="1075740"/>
            <a:ext cx="8858256" cy="47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3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D292-B8DC-8235-E4AC-724A9059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— 1: Forward Propagation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F54D1C-D435-17B4-9CF0-948DF06E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7" y="4117064"/>
            <a:ext cx="6667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C0AB860-49CF-BF54-08F9-A0ACA918E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27" y="1495112"/>
            <a:ext cx="4283058" cy="22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7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96A0-B037-B451-EFF2-D2D9D61C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— 1: Forward Propagation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44C661-B9F6-5A82-64B6-324955DD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17" y="5001562"/>
            <a:ext cx="66675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63A106-B990-AF05-4486-B005FF602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352" y="2238649"/>
            <a:ext cx="4283058" cy="22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70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1B60-AEDF-F211-9557-A62BA5A6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— 1: Forward Propagation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EB81F16-12AB-ED48-E4DF-F92A2A9B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44100"/>
            <a:ext cx="66675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FCA2-7F74-77F3-8DBD-E0E411CF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Step — 2: Backward Propagation</a:t>
            </a:r>
            <a:br>
              <a:rPr lang="en-US" b="1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5B935C-8E9E-F622-D84A-54B8E2F2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57" y="1294268"/>
            <a:ext cx="4283058" cy="22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1DEFBEC-8601-CCC5-7949-FCDEAE63D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36" y="4104417"/>
            <a:ext cx="66675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CEDD-D804-B406-C619-31C672777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85373"/>
            <a:ext cx="9144000" cy="13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1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E4AE-3EFF-7490-0214-F949253F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E9BCE28-DEFC-84B0-6729-ADE7A052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55707"/>
            <a:ext cx="666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4E314FE-4DA9-EC58-D918-41D94C3D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429000"/>
            <a:ext cx="666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3E59EF4-FDA0-9B05-4418-F95D3DEE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4662644"/>
            <a:ext cx="6667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3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02CB8-8B89-7D20-4DAD-0EA98283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6" y="1215960"/>
            <a:ext cx="7468247" cy="44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68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5EB-8053-BA0A-1EA1-ACD63FBC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Understanding Backpropagation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C38DC-F793-D6E2-BAA9-E8FDAF21D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122" y="1825625"/>
            <a:ext cx="774175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21AC9-9B1B-D33E-E0EE-315280E3DD0D}"/>
              </a:ext>
            </a:extLst>
          </p:cNvPr>
          <p:cNvSpPr txBox="1"/>
          <p:nvPr/>
        </p:nvSpPr>
        <p:spPr>
          <a:xfrm>
            <a:off x="0" y="6550223"/>
            <a:ext cx="6026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https://towardsdatascience.com/understanding-backpropagation-abcc509ca9d0</a:t>
            </a:r>
          </a:p>
        </p:txBody>
      </p:sp>
    </p:spTree>
    <p:extLst>
      <p:ext uri="{BB962C8B-B14F-4D97-AF65-F5344CB8AC3E}">
        <p14:creationId xmlns:p14="http://schemas.microsoft.com/office/powerpoint/2010/main" val="249103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C0ED0-972B-F94F-4993-1421CBB8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" y="941616"/>
            <a:ext cx="8791194" cy="497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9F8D7D-81A6-3595-E281-78A6BF7B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45" y="1462869"/>
            <a:ext cx="718171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99734-4FED-1076-6FE5-B8973D6F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82" y="953809"/>
            <a:ext cx="6785436" cy="49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43ABA-FDC0-F242-2304-139ED9D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31" y="1316553"/>
            <a:ext cx="7486537" cy="42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E15BB85-A402-27BC-27A7-198EADF3C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4" y="1379219"/>
            <a:ext cx="7285351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7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8AAC6-12C3-0E43-09CD-73630492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" y="1066595"/>
            <a:ext cx="8632684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5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</TotalTime>
  <Words>74</Words>
  <Application>Microsoft Office PowerPoint</Application>
  <PresentationFormat>On-screen Show (4:3)</PresentationFormat>
  <Paragraphs>20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sohne</vt:lpstr>
      <vt:lpstr>Arial</vt:lpstr>
      <vt:lpstr>Calibri</vt:lpstr>
      <vt:lpstr>Calibri Light</vt:lpstr>
      <vt:lpstr>Office Theme</vt:lpstr>
      <vt:lpstr>Artificial Intelligence Lecture 5</vt:lpstr>
      <vt:lpstr>Non-linear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— 1: Forward Propagation</vt:lpstr>
      <vt:lpstr>Step — 1: Forward Propagation</vt:lpstr>
      <vt:lpstr>Step — 1: Forward Propagation</vt:lpstr>
      <vt:lpstr>Step — 2: Backward Propagation </vt:lpstr>
      <vt:lpstr>PowerPoint Presentation</vt:lpstr>
      <vt:lpstr>Understanding Backpropagation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타야라히랄</cp:lastModifiedBy>
  <cp:revision>8</cp:revision>
  <dcterms:created xsi:type="dcterms:W3CDTF">2017-09-07T13:06:28Z</dcterms:created>
  <dcterms:modified xsi:type="dcterms:W3CDTF">2023-04-14T01:54:31Z</dcterms:modified>
</cp:coreProperties>
</file>